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64" r:id="rId4"/>
    <p:sldId id="261" r:id="rId5"/>
    <p:sldId id="262" r:id="rId6"/>
    <p:sldId id="263" r:id="rId7"/>
    <p:sldId id="265" r:id="rId8"/>
    <p:sldId id="266" r:id="rId9"/>
    <p:sldId id="267" r:id="rId10"/>
    <p:sldId id="269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9900FF"/>
    <a:srgbClr val="A12E82"/>
    <a:srgbClr val="000000"/>
    <a:srgbClr val="7F7F7F"/>
    <a:srgbClr val="202C66"/>
    <a:srgbClr val="FFEBC8"/>
    <a:srgbClr val="FFEED3"/>
    <a:srgbClr val="FFDCD2"/>
    <a:srgbClr val="FFE6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A3F2C-F4B3-4403-BDDC-C343D77C6D25}" v="12" dt="2026-03-27T17:26:11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89412" autoAdjust="0"/>
  </p:normalViewPr>
  <p:slideViewPr>
    <p:cSldViewPr snapToGrid="0">
      <p:cViewPr>
        <p:scale>
          <a:sx n="66" d="100"/>
          <a:sy n="66" d="100"/>
        </p:scale>
        <p:origin x="1296" y="58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ssa Da Rosa Vega" userId="116fd44e-507e-4426-a177-f6817e88f05f" providerId="ADAL" clId="{CC5ABCB5-3B32-4CAA-A5D0-F3FAB226CBA0}"/>
    <pc:docChg chg="modSld sldOrd">
      <pc:chgData name="Andressa Da Rosa Vega" userId="116fd44e-507e-4426-a177-f6817e88f05f" providerId="ADAL" clId="{CC5ABCB5-3B32-4CAA-A5D0-F3FAB226CBA0}" dt="2026-03-17T20:16:50.254" v="0"/>
      <pc:docMkLst>
        <pc:docMk/>
      </pc:docMkLst>
    </pc:docChg>
  </pc:docChgLst>
  <pc:docChgLst>
    <pc:chgData name="Rafaela Boletti Duraes Souto" userId="78f52f2a-2d51-4833-a638-c8c75f30638a" providerId="ADAL" clId="{CBDAB7B3-3F06-4E27-8731-9DB0C8896B25}"/>
    <pc:docChg chg="undo custSel addSld delSld modSld sldOrd modMainMaster">
      <pc:chgData name="Rafaela Boletti Duraes Souto" userId="78f52f2a-2d51-4833-a638-c8c75f30638a" providerId="ADAL" clId="{CBDAB7B3-3F06-4E27-8731-9DB0C8896B25}" dt="2026-03-27T17:29:21.815" v="2506" actId="6264"/>
      <pc:docMkLst>
        <pc:docMk/>
      </pc:docMkLst>
      <pc:sldChg chg="addSp delSp modSp mod modClrScheme chgLayout">
        <pc:chgData name="Rafaela Boletti Duraes Souto" userId="78f52f2a-2d51-4833-a638-c8c75f30638a" providerId="ADAL" clId="{CBDAB7B3-3F06-4E27-8731-9DB0C8896B25}" dt="2026-03-27T17:29:21.815" v="2506" actId="6264"/>
        <pc:sldMkLst>
          <pc:docMk/>
          <pc:sldMk cId="2297083507" sldId="256"/>
        </pc:sldMkLst>
        <pc:spChg chg="add del mod ord">
          <ac:chgData name="Rafaela Boletti Duraes Souto" userId="78f52f2a-2d51-4833-a638-c8c75f30638a" providerId="ADAL" clId="{CBDAB7B3-3F06-4E27-8731-9DB0C8896B25}" dt="2026-03-27T17:13:09.608" v="2088" actId="6264"/>
          <ac:spMkLst>
            <pc:docMk/>
            <pc:sldMk cId="2297083507" sldId="256"/>
            <ac:spMk id="2" creationId="{C168638C-276C-EF9D-6DF3-9A5522258402}"/>
          </ac:spMkLst>
        </pc:spChg>
        <pc:spChg chg="add del mod ord">
          <ac:chgData name="Rafaela Boletti Duraes Souto" userId="78f52f2a-2d51-4833-a638-c8c75f30638a" providerId="ADAL" clId="{CBDAB7B3-3F06-4E27-8731-9DB0C8896B25}" dt="2026-03-27T17:13:09.608" v="2088" actId="6264"/>
          <ac:spMkLst>
            <pc:docMk/>
            <pc:sldMk cId="2297083507" sldId="256"/>
            <ac:spMk id="3" creationId="{114F9D1D-7BF0-5075-0772-2F2A070D2FB9}"/>
          </ac:spMkLst>
        </pc:spChg>
        <pc:spChg chg="add del mod ord">
          <ac:chgData name="Rafaela Boletti Duraes Souto" userId="78f52f2a-2d51-4833-a638-c8c75f30638a" providerId="ADAL" clId="{CBDAB7B3-3F06-4E27-8731-9DB0C8896B25}" dt="2026-03-27T17:13:09.608" v="2088" actId="6264"/>
          <ac:spMkLst>
            <pc:docMk/>
            <pc:sldMk cId="2297083507" sldId="256"/>
            <ac:spMk id="4" creationId="{2CABC986-F104-B21B-18D6-D7CD6877E8A5}"/>
          </ac:spMkLst>
        </pc:spChg>
        <pc:spChg chg="add del">
          <ac:chgData name="Rafaela Boletti Duraes Souto" userId="78f52f2a-2d51-4833-a638-c8c75f30638a" providerId="ADAL" clId="{CBDAB7B3-3F06-4E27-8731-9DB0C8896B25}" dt="2026-03-27T17:13:14.647" v="2089" actId="6264"/>
          <ac:spMkLst>
            <pc:docMk/>
            <pc:sldMk cId="2297083507" sldId="256"/>
            <ac:spMk id="5" creationId="{78AA23F9-B35B-8697-967C-D291FAECD310}"/>
          </ac:spMkLst>
        </pc:spChg>
        <pc:spChg chg="add del">
          <ac:chgData name="Rafaela Boletti Duraes Souto" userId="78f52f2a-2d51-4833-a638-c8c75f30638a" providerId="ADAL" clId="{CBDAB7B3-3F06-4E27-8731-9DB0C8896B25}" dt="2026-03-27T17:13:14.647" v="2089" actId="6264"/>
          <ac:spMkLst>
            <pc:docMk/>
            <pc:sldMk cId="2297083507" sldId="256"/>
            <ac:spMk id="6" creationId="{7F09A12F-68E6-AF84-8DF1-7DEC8B1DCECF}"/>
          </ac:spMkLst>
        </pc:spChg>
        <pc:spChg chg="add del mod ord">
          <ac:chgData name="Rafaela Boletti Duraes Souto" userId="78f52f2a-2d51-4833-a638-c8c75f30638a" providerId="ADAL" clId="{CBDAB7B3-3F06-4E27-8731-9DB0C8896B25}" dt="2026-03-27T17:18:00.031" v="2178" actId="700"/>
          <ac:spMkLst>
            <pc:docMk/>
            <pc:sldMk cId="2297083507" sldId="256"/>
            <ac:spMk id="7" creationId="{11430FC0-4F11-3F9D-D7A5-9D3709C32B71}"/>
          </ac:spMkLst>
        </pc:spChg>
        <pc:spChg chg="add del mod ord">
          <ac:chgData name="Rafaela Boletti Duraes Souto" userId="78f52f2a-2d51-4833-a638-c8c75f30638a" providerId="ADAL" clId="{CBDAB7B3-3F06-4E27-8731-9DB0C8896B25}" dt="2026-03-27T17:18:00.031" v="2178" actId="700"/>
          <ac:spMkLst>
            <pc:docMk/>
            <pc:sldMk cId="2297083507" sldId="256"/>
            <ac:spMk id="8" creationId="{A6980269-0AF9-3CDD-877B-3434103CED71}"/>
          </ac:spMkLst>
        </pc:spChg>
        <pc:spChg chg="add del mod ord">
          <ac:chgData name="Rafaela Boletti Duraes Souto" userId="78f52f2a-2d51-4833-a638-c8c75f30638a" providerId="ADAL" clId="{CBDAB7B3-3F06-4E27-8731-9DB0C8896B25}" dt="2026-03-27T17:18:00.031" v="2178" actId="700"/>
          <ac:spMkLst>
            <pc:docMk/>
            <pc:sldMk cId="2297083507" sldId="256"/>
            <ac:spMk id="9" creationId="{148F21D3-4309-0C6C-CA5C-AE9C8DDF2B22}"/>
          </ac:spMkLst>
        </pc:spChg>
        <pc:spChg chg="add del mod ord">
          <ac:chgData name="Rafaela Boletti Duraes Souto" userId="78f52f2a-2d51-4833-a638-c8c75f30638a" providerId="ADAL" clId="{CBDAB7B3-3F06-4E27-8731-9DB0C8896B25}" dt="2026-03-27T17:28:15.523" v="2489" actId="6264"/>
          <ac:spMkLst>
            <pc:docMk/>
            <pc:sldMk cId="2297083507" sldId="256"/>
            <ac:spMk id="10" creationId="{91998967-7919-AB31-ABFD-103697D69A48}"/>
          </ac:spMkLst>
        </pc:spChg>
        <pc:spChg chg="add del mod ord">
          <ac:chgData name="Rafaela Boletti Duraes Souto" userId="78f52f2a-2d51-4833-a638-c8c75f30638a" providerId="ADAL" clId="{CBDAB7B3-3F06-4E27-8731-9DB0C8896B25}" dt="2026-03-27T17:28:15.523" v="2489" actId="6264"/>
          <ac:spMkLst>
            <pc:docMk/>
            <pc:sldMk cId="2297083507" sldId="256"/>
            <ac:spMk id="11" creationId="{2AC9FBD5-C297-1B27-DF63-20EC1088CABB}"/>
          </ac:spMkLst>
        </pc:spChg>
        <pc:spChg chg="add del mod ord">
          <ac:chgData name="Rafaela Boletti Duraes Souto" userId="78f52f2a-2d51-4833-a638-c8c75f30638a" providerId="ADAL" clId="{CBDAB7B3-3F06-4E27-8731-9DB0C8896B25}" dt="2026-03-27T17:28:15.523" v="2489" actId="6264"/>
          <ac:spMkLst>
            <pc:docMk/>
            <pc:sldMk cId="2297083507" sldId="256"/>
            <ac:spMk id="12" creationId="{64F75150-8F2C-C7C9-AE2A-C4ECA8F6A29B}"/>
          </ac:spMkLst>
        </pc:spChg>
        <pc:spChg chg="add del mod">
          <ac:chgData name="Rafaela Boletti Duraes Souto" userId="78f52f2a-2d51-4833-a638-c8c75f30638a" providerId="ADAL" clId="{CBDAB7B3-3F06-4E27-8731-9DB0C8896B25}" dt="2026-03-27T17:23:47.505" v="2374" actId="6264"/>
          <ac:spMkLst>
            <pc:docMk/>
            <pc:sldMk cId="2297083507" sldId="256"/>
            <ac:spMk id="13" creationId="{F240C39D-D4DE-62E6-8209-A23F0DF9E181}"/>
          </ac:spMkLst>
        </pc:spChg>
        <pc:spChg chg="add del mod">
          <ac:chgData name="Rafaela Boletti Duraes Souto" userId="78f52f2a-2d51-4833-a638-c8c75f30638a" providerId="ADAL" clId="{CBDAB7B3-3F06-4E27-8731-9DB0C8896B25}" dt="2026-03-27T17:23:47.505" v="2374" actId="6264"/>
          <ac:spMkLst>
            <pc:docMk/>
            <pc:sldMk cId="2297083507" sldId="256"/>
            <ac:spMk id="14" creationId="{5E447DD1-0078-8D02-9249-A3C52FD4A7F6}"/>
          </ac:spMkLst>
        </pc:spChg>
        <pc:spChg chg="add del mod">
          <ac:chgData name="Rafaela Boletti Duraes Souto" userId="78f52f2a-2d51-4833-a638-c8c75f30638a" providerId="ADAL" clId="{CBDAB7B3-3F06-4E27-8731-9DB0C8896B25}" dt="2026-03-27T17:23:47.505" v="2374" actId="6264"/>
          <ac:spMkLst>
            <pc:docMk/>
            <pc:sldMk cId="2297083507" sldId="256"/>
            <ac:spMk id="15" creationId="{E2825792-538F-F9DF-D442-3A35EFB9AC29}"/>
          </ac:spMkLst>
        </pc:spChg>
        <pc:spChg chg="add del mod">
          <ac:chgData name="Rafaela Boletti Duraes Souto" userId="78f52f2a-2d51-4833-a638-c8c75f30638a" providerId="ADAL" clId="{CBDAB7B3-3F06-4E27-8731-9DB0C8896B25}" dt="2026-03-27T17:25:44.424" v="2383" actId="6264"/>
          <ac:spMkLst>
            <pc:docMk/>
            <pc:sldMk cId="2297083507" sldId="256"/>
            <ac:spMk id="16" creationId="{21030C48-5BD4-980F-1A04-EF78A1E43826}"/>
          </ac:spMkLst>
        </pc:spChg>
        <pc:spChg chg="add del mod">
          <ac:chgData name="Rafaela Boletti Duraes Souto" userId="78f52f2a-2d51-4833-a638-c8c75f30638a" providerId="ADAL" clId="{CBDAB7B3-3F06-4E27-8731-9DB0C8896B25}" dt="2026-03-27T17:25:44.424" v="2383" actId="6264"/>
          <ac:spMkLst>
            <pc:docMk/>
            <pc:sldMk cId="2297083507" sldId="256"/>
            <ac:spMk id="17" creationId="{2D8A0B1C-B78F-7A55-C429-667F2E78E3EE}"/>
          </ac:spMkLst>
        </pc:spChg>
        <pc:spChg chg="add del mod">
          <ac:chgData name="Rafaela Boletti Duraes Souto" userId="78f52f2a-2d51-4833-a638-c8c75f30638a" providerId="ADAL" clId="{CBDAB7B3-3F06-4E27-8731-9DB0C8896B25}" dt="2026-03-27T17:25:44.424" v="2383" actId="6264"/>
          <ac:spMkLst>
            <pc:docMk/>
            <pc:sldMk cId="2297083507" sldId="256"/>
            <ac:spMk id="18" creationId="{3438115A-B107-BA7A-A8A5-B4AB7693C17B}"/>
          </ac:spMkLst>
        </pc:spChg>
        <pc:spChg chg="add del mod">
          <ac:chgData name="Rafaela Boletti Duraes Souto" userId="78f52f2a-2d51-4833-a638-c8c75f30638a" providerId="ADAL" clId="{CBDAB7B3-3F06-4E27-8731-9DB0C8896B25}" dt="2026-03-27T17:27:08.650" v="2476" actId="6264"/>
          <ac:spMkLst>
            <pc:docMk/>
            <pc:sldMk cId="2297083507" sldId="256"/>
            <ac:spMk id="19" creationId="{F0FEDF81-6CBE-2881-88C4-2DDF00C7BC36}"/>
          </ac:spMkLst>
        </pc:spChg>
        <pc:spChg chg="add del mod">
          <ac:chgData name="Rafaela Boletti Duraes Souto" userId="78f52f2a-2d51-4833-a638-c8c75f30638a" providerId="ADAL" clId="{CBDAB7B3-3F06-4E27-8731-9DB0C8896B25}" dt="2026-03-27T17:27:08.650" v="2476" actId="6264"/>
          <ac:spMkLst>
            <pc:docMk/>
            <pc:sldMk cId="2297083507" sldId="256"/>
            <ac:spMk id="20" creationId="{67AB69EF-D01A-990E-B52B-24DB6E93A722}"/>
          </ac:spMkLst>
        </pc:spChg>
        <pc:spChg chg="add del mod">
          <ac:chgData name="Rafaela Boletti Duraes Souto" userId="78f52f2a-2d51-4833-a638-c8c75f30638a" providerId="ADAL" clId="{CBDAB7B3-3F06-4E27-8731-9DB0C8896B25}" dt="2026-03-27T17:27:08.650" v="2476" actId="6264"/>
          <ac:spMkLst>
            <pc:docMk/>
            <pc:sldMk cId="2297083507" sldId="256"/>
            <ac:spMk id="21" creationId="{0947F5E0-B56E-8A08-D338-01450AEE39A4}"/>
          </ac:spMkLst>
        </pc:spChg>
        <pc:spChg chg="add del mod">
          <ac:chgData name="Rafaela Boletti Duraes Souto" userId="78f52f2a-2d51-4833-a638-c8c75f30638a" providerId="ADAL" clId="{CBDAB7B3-3F06-4E27-8731-9DB0C8896B25}" dt="2026-03-27T17:27:43.887" v="2478" actId="6264"/>
          <ac:spMkLst>
            <pc:docMk/>
            <pc:sldMk cId="2297083507" sldId="256"/>
            <ac:spMk id="22" creationId="{474AB8BD-F0B0-E2FC-11CD-B54D4A8E1C09}"/>
          </ac:spMkLst>
        </pc:spChg>
        <pc:spChg chg="add del mod">
          <ac:chgData name="Rafaela Boletti Duraes Souto" userId="78f52f2a-2d51-4833-a638-c8c75f30638a" providerId="ADAL" clId="{CBDAB7B3-3F06-4E27-8731-9DB0C8896B25}" dt="2026-03-27T17:27:43.887" v="2478" actId="6264"/>
          <ac:spMkLst>
            <pc:docMk/>
            <pc:sldMk cId="2297083507" sldId="256"/>
            <ac:spMk id="23" creationId="{6EDFFB1A-DB3B-838B-15D2-CF3EF461B369}"/>
          </ac:spMkLst>
        </pc:spChg>
        <pc:spChg chg="add del mod">
          <ac:chgData name="Rafaela Boletti Duraes Souto" userId="78f52f2a-2d51-4833-a638-c8c75f30638a" providerId="ADAL" clId="{CBDAB7B3-3F06-4E27-8731-9DB0C8896B25}" dt="2026-03-27T17:27:43.887" v="2478" actId="6264"/>
          <ac:spMkLst>
            <pc:docMk/>
            <pc:sldMk cId="2297083507" sldId="256"/>
            <ac:spMk id="24" creationId="{C2F18C79-A8CA-9150-B69C-264609F2A0FF}"/>
          </ac:spMkLst>
        </pc:spChg>
        <pc:spChg chg="add del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25" creationId="{D461826A-3B97-0E58-5E7B-E55D220C4A47}"/>
          </ac:spMkLst>
        </pc:spChg>
        <pc:spChg chg="add del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26" creationId="{309DE015-8EBB-929E-C8EB-B94CD67467CD}"/>
          </ac:spMkLst>
        </pc:spChg>
        <pc:spChg chg="add del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27" creationId="{E806A1FE-3496-ECE9-806D-5E2B585C149F}"/>
          </ac:spMkLst>
        </pc:spChg>
        <pc:spChg chg="add del mod">
          <ac:chgData name="Rafaela Boletti Duraes Souto" userId="78f52f2a-2d51-4833-a638-c8c75f30638a" providerId="ADAL" clId="{CBDAB7B3-3F06-4E27-8731-9DB0C8896B25}" dt="2026-03-27T17:28:39.069" v="2500" actId="478"/>
          <ac:spMkLst>
            <pc:docMk/>
            <pc:sldMk cId="2297083507" sldId="256"/>
            <ac:spMk id="28" creationId="{2DC15F8F-A6B3-8567-DCD2-375B7B7E6B95}"/>
          </ac:spMkLst>
        </pc:spChg>
        <pc:spChg chg="add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29" creationId="{E5E5404F-B9CB-F9D5-A1E2-35B53CA6DFD2}"/>
          </ac:spMkLst>
        </pc:spChg>
        <pc:spChg chg="add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30" creationId="{6461FF7F-0E7C-2A6E-F246-9BF41AEE35C5}"/>
          </ac:spMkLst>
        </pc:spChg>
        <pc:spChg chg="add mod ord">
          <ac:chgData name="Rafaela Boletti Duraes Souto" userId="78f52f2a-2d51-4833-a638-c8c75f30638a" providerId="ADAL" clId="{CBDAB7B3-3F06-4E27-8731-9DB0C8896B25}" dt="2026-03-27T17:29:21.815" v="2506" actId="6264"/>
          <ac:spMkLst>
            <pc:docMk/>
            <pc:sldMk cId="2297083507" sldId="256"/>
            <ac:spMk id="31" creationId="{A5F4F2CB-CEDC-0651-53D9-64BC4C4DAA44}"/>
          </ac:spMkLst>
        </pc:spChg>
      </pc:sldChg>
      <pc:sldChg chg="modSp mod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1421188256" sldId="261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421188256" sldId="261"/>
            <ac:spMk id="6" creationId="{CF24DEB0-E309-10B2-66EC-8DFEEBB41AD7}"/>
          </ac:spMkLst>
        </pc:spChg>
      </pc:sldChg>
      <pc:sldChg chg="modSp mod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4051685431" sldId="262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051685431" sldId="262"/>
            <ac:spMk id="14" creationId="{168B582D-FB20-4ACC-CD83-0DCDC6E4B15C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051685431" sldId="262"/>
            <ac:spMk id="15" creationId="{F369F439-BCC3-C1C9-90C3-346CF0F92893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051685431" sldId="262"/>
            <ac:spMk id="16" creationId="{0BCBDEBD-51E9-6CBC-ADCD-1EAEA9D3A5B3}"/>
          </ac:spMkLst>
        </pc:spChg>
      </pc:sldChg>
      <pc:sldChg chg="modSp mod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450883488" sldId="263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50883488" sldId="263"/>
            <ac:spMk id="18" creationId="{A47C3EE5-D70F-6E62-3271-BDFDF2CE78BB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50883488" sldId="263"/>
            <ac:spMk id="19" creationId="{C73A041C-BD0E-20FB-D065-18405D3D161B}"/>
          </ac:spMkLst>
        </pc:spChg>
      </pc:sldChg>
      <pc:sldChg chg="addSp delSp modSp mod chgLayout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368280581" sldId="264"/>
        </pc:sldMkLst>
        <pc:spChg chg="add mod or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368280581" sldId="264"/>
            <ac:spMk id="3" creationId="{1345F759-5EA2-7E32-91E2-1F863B8F43C9}"/>
          </ac:spMkLst>
        </pc:spChg>
      </pc:sldChg>
      <pc:sldChg chg="modSp mod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1369648703" sldId="265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369648703" sldId="265"/>
            <ac:spMk id="14" creationId="{B7E1C505-7CB0-160D-0E28-88DF1318BF21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369648703" sldId="265"/>
            <ac:spMk id="15" creationId="{F4F71990-BD8D-1562-99B8-BE608C25B47B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369648703" sldId="265"/>
            <ac:spMk id="16" creationId="{8EB0DCE1-0B17-1CEA-9987-B7E72A176B1E}"/>
          </ac:spMkLst>
        </pc:spChg>
      </pc:sldChg>
      <pc:sldChg chg="modSp mod modNotesTx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429384969" sldId="266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429384969" sldId="266"/>
            <ac:spMk id="5" creationId="{B83F2CB7-AC53-0420-204F-E8CBE9347DFC}"/>
          </ac:spMkLst>
        </pc:spChg>
      </pc:sldChg>
      <pc:sldChg chg="modSp mod">
        <pc:chgData name="Rafaela Boletti Duraes Souto" userId="78f52f2a-2d51-4833-a638-c8c75f30638a" providerId="ADAL" clId="{CBDAB7B3-3F06-4E27-8731-9DB0C8896B25}" dt="2026-03-27T17:15:11.815" v="2114" actId="790"/>
        <pc:sldMkLst>
          <pc:docMk/>
          <pc:sldMk cId="1989285024" sldId="269"/>
        </pc:sldMkLst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989285024" sldId="269"/>
            <ac:spMk id="3" creationId="{079B6FCB-9991-C2E8-85D8-593236EAB4DD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989285024" sldId="269"/>
            <ac:spMk id="4" creationId="{6CBB60C8-253F-FA06-5D14-4E34826CC525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989285024" sldId="269"/>
            <ac:spMk id="7" creationId="{B523A02A-42DE-72F6-42B4-1A5CBC11F3D1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989285024" sldId="269"/>
            <ac:spMk id="8" creationId="{A03D401A-1E33-AC01-45F4-4FCC690A4A2F}"/>
          </ac:spMkLst>
        </pc:spChg>
        <pc:spChg chg="mod">
          <ac:chgData name="Rafaela Boletti Duraes Souto" userId="78f52f2a-2d51-4833-a638-c8c75f30638a" providerId="ADAL" clId="{CBDAB7B3-3F06-4E27-8731-9DB0C8896B25}" dt="2026-03-27T17:15:11.815" v="2114" actId="790"/>
          <ac:spMkLst>
            <pc:docMk/>
            <pc:sldMk cId="1989285024" sldId="269"/>
            <ac:spMk id="9" creationId="{54C437CC-EBB8-332E-A473-A288D09439FC}"/>
          </ac:spMkLst>
        </pc:spChg>
      </pc:sldChg>
      <pc:sldChg chg="addSp delSp modSp new mod modClrScheme chgLayout">
        <pc:chgData name="Rafaela Boletti Duraes Souto" userId="78f52f2a-2d51-4833-a638-c8c75f30638a" providerId="ADAL" clId="{CBDAB7B3-3F06-4E27-8731-9DB0C8896B25}" dt="2026-03-20T17:57:47.956" v="1876" actId="6264"/>
        <pc:sldMkLst>
          <pc:docMk/>
          <pc:sldMk cId="3540853851" sldId="271"/>
        </pc:sldMkLst>
      </pc:sldChg>
      <pc:sldMasterChg chg="addSldLayout modSldLayout sldLayoutOrd">
        <pc:chgData name="Rafaela Boletti Duraes Souto" userId="78f52f2a-2d51-4833-a638-c8c75f30638a" providerId="ADAL" clId="{CBDAB7B3-3F06-4E27-8731-9DB0C8896B25}" dt="2026-03-27T17:29:06.492" v="2505" actId="12789"/>
        <pc:sldMasterMkLst>
          <pc:docMk/>
          <pc:sldMasterMk cId="1460195928" sldId="2147483648"/>
        </pc:sldMasterMkLst>
        <pc:sldLayoutChg chg="addSp delSp modSp mod">
          <pc:chgData name="Rafaela Boletti Duraes Souto" userId="78f52f2a-2d51-4833-a638-c8c75f30638a" providerId="ADAL" clId="{CBDAB7B3-3F06-4E27-8731-9DB0C8896B25}" dt="2026-03-27T17:29:06.492" v="2505" actId="12789"/>
          <pc:sldLayoutMkLst>
            <pc:docMk/>
            <pc:sldMasterMk cId="1460195928" sldId="2147483648"/>
            <pc:sldLayoutMk cId="2479161595" sldId="2147483649"/>
          </pc:sldLayoutMkLst>
          <pc:spChg chg="add del mod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5" creationId="{245325BE-6763-DDD6-B2C1-B08DADD5A7D9}"/>
            </ac:spMkLst>
          </pc:spChg>
          <pc:spChg chg="add mod">
            <ac:chgData name="Rafaela Boletti Duraes Souto" userId="78f52f2a-2d51-4833-a638-c8c75f30638a" providerId="ADAL" clId="{CBDAB7B3-3F06-4E27-8731-9DB0C8896B25}" dt="2026-03-27T17:29:06.492" v="2505" actId="12789"/>
            <ac:spMkLst>
              <pc:docMk/>
              <pc:sldMasterMk cId="1460195928" sldId="2147483648"/>
              <pc:sldLayoutMk cId="2479161595" sldId="2147483649"/>
              <ac:spMk id="6" creationId="{68BF3257-CEDA-06FE-93DF-8A81644C8DD1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0.051" v="2370" actId="478"/>
            <ac:spMkLst>
              <pc:docMk/>
              <pc:sldMasterMk cId="1460195928" sldId="2147483648"/>
              <pc:sldLayoutMk cId="2479161595" sldId="2147483649"/>
              <ac:spMk id="8" creationId="{29E7C7D9-6360-466B-D923-94FF62655571}"/>
            </ac:spMkLst>
          </pc:spChg>
          <pc:spChg chg="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9" creationId="{D4289889-AF4E-C41C-97C1-B21A193FA3E2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11" creationId="{62ED525F-6F01-7EBF-2296-864DB495299F}"/>
            </ac:spMkLst>
          </pc:spChg>
          <pc:spChg chg="add 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12" creationId="{2B4A0407-2C68-16F6-FABE-3E768A8B8A04}"/>
            </ac:spMkLst>
          </pc:spChg>
          <pc:spChg chg="add 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13" creationId="{DEBA03C8-ACBA-F671-D557-4AD85EB67D25}"/>
            </ac:spMkLst>
          </pc:spChg>
          <pc:spChg chg="add 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15" creationId="{1E0006C5-A5ED-E4B4-A266-639BA41BEE00}"/>
            </ac:spMkLst>
          </pc:spChg>
          <pc:spChg chg="add 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16" creationId="{3A75D091-C609-892E-F0B4-0C4A03140DD3}"/>
            </ac:spMkLst>
          </pc:spChg>
          <pc:spChg chg="mod">
            <ac:chgData name="Rafaela Boletti Duraes Souto" userId="78f52f2a-2d51-4833-a638-c8c75f30638a" providerId="ADAL" clId="{CBDAB7B3-3F06-4E27-8731-9DB0C8896B25}" dt="2026-03-27T17:28:51.809" v="2501" actId="12788"/>
            <ac:spMkLst>
              <pc:docMk/>
              <pc:sldMasterMk cId="1460195928" sldId="2147483648"/>
              <pc:sldLayoutMk cId="2479161595" sldId="2147483649"/>
              <ac:spMk id="17" creationId="{E524FF19-B3BE-53CD-DAF9-5E4F82D84667}"/>
            </ac:spMkLst>
          </pc:spChg>
          <pc:spChg chg="add mod">
            <ac:chgData name="Rafaela Boletti Duraes Souto" userId="78f52f2a-2d51-4833-a638-c8c75f30638a" providerId="ADAL" clId="{CBDAB7B3-3F06-4E27-8731-9DB0C8896B25}" dt="2026-03-27T17:23:02.332" v="2372"/>
            <ac:spMkLst>
              <pc:docMk/>
              <pc:sldMasterMk cId="1460195928" sldId="2147483648"/>
              <pc:sldLayoutMk cId="2479161595" sldId="2147483649"/>
              <ac:spMk id="18" creationId="{BE5C9DBB-216F-C945-3CA5-9AD977CA70B4}"/>
            </ac:spMkLst>
          </pc:spChg>
          <pc:spChg chg="add mod">
            <ac:chgData name="Rafaela Boletti Duraes Souto" userId="78f52f2a-2d51-4833-a638-c8c75f30638a" providerId="ADAL" clId="{CBDAB7B3-3F06-4E27-8731-9DB0C8896B25}" dt="2026-03-27T17:29:03.463" v="2503" actId="12788"/>
            <ac:spMkLst>
              <pc:docMk/>
              <pc:sldMasterMk cId="1460195928" sldId="2147483648"/>
              <pc:sldLayoutMk cId="2479161595" sldId="2147483649"/>
              <ac:spMk id="19" creationId="{CB705D3A-7FE3-0EC8-63CE-581085DF2F6D}"/>
            </ac:spMkLst>
          </pc:spChg>
          <pc:spChg chg="add mod">
            <ac:chgData name="Rafaela Boletti Duraes Souto" userId="78f52f2a-2d51-4833-a638-c8c75f30638a" providerId="ADAL" clId="{CBDAB7B3-3F06-4E27-8731-9DB0C8896B25}" dt="2026-03-27T17:28:57.591" v="2502" actId="12788"/>
            <ac:spMkLst>
              <pc:docMk/>
              <pc:sldMasterMk cId="1460195928" sldId="2147483648"/>
              <pc:sldLayoutMk cId="2479161595" sldId="2147483649"/>
              <ac:spMk id="20" creationId="{EA7F6425-7BFB-CFED-83BD-BBFE965293E3}"/>
            </ac:spMkLst>
          </pc:spChg>
          <pc:spChg chg="add mod">
            <ac:chgData name="Rafaela Boletti Duraes Souto" userId="78f52f2a-2d51-4833-a638-c8c75f30638a" providerId="ADAL" clId="{CBDAB7B3-3F06-4E27-8731-9DB0C8896B25}" dt="2026-03-27T17:24:25.908" v="2376" actId="207"/>
            <ac:spMkLst>
              <pc:docMk/>
              <pc:sldMasterMk cId="1460195928" sldId="2147483648"/>
              <pc:sldLayoutMk cId="2479161595" sldId="2147483649"/>
              <ac:spMk id="22" creationId="{E53D8FA6-8255-891E-9828-63D5BF8B2BC5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23" creationId="{95127DAD-E2E4-7675-396F-EE46C7620A19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34" creationId="{E418DDAC-DEBC-2E1C-0C7C-06D2B335E83E}"/>
            </ac:spMkLst>
          </pc:spChg>
          <pc:spChg chg="add del mod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36" creationId="{40AB2BAC-4166-FB9D-86A2-2FABF9EA2ABC}"/>
            </ac:spMkLst>
          </pc:spChg>
          <pc:spChg chg="add del mod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37" creationId="{B7DCF50A-CA71-594C-0FB0-0648EC8D5EFF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38" creationId="{F466BAF0-A684-52E4-3F12-6698B7C05C90}"/>
            </ac:spMkLst>
          </pc:spChg>
          <pc:spChg chg="add del">
            <ac:chgData name="Rafaela Boletti Duraes Souto" userId="78f52f2a-2d51-4833-a638-c8c75f30638a" providerId="ADAL" clId="{CBDAB7B3-3F06-4E27-8731-9DB0C8896B25}" dt="2026-03-27T17:23:01.801" v="2371" actId="478"/>
            <ac:spMkLst>
              <pc:docMk/>
              <pc:sldMasterMk cId="1460195928" sldId="2147483648"/>
              <pc:sldLayoutMk cId="2479161595" sldId="2147483649"/>
              <ac:spMk id="39" creationId="{8F182FC3-662F-2762-E048-A2FD24F0AB0E}"/>
            </ac:spMkLst>
          </pc:spChg>
          <pc:grpChg chg="del">
            <ac:chgData name="Rafaela Boletti Duraes Souto" userId="78f52f2a-2d51-4833-a638-c8c75f30638a" providerId="ADAL" clId="{CBDAB7B3-3F06-4E27-8731-9DB0C8896B25}" dt="2026-03-27T17:23:01.801" v="2371" actId="478"/>
            <ac:grpSpMkLst>
              <pc:docMk/>
              <pc:sldMasterMk cId="1460195928" sldId="2147483648"/>
              <pc:sldLayoutMk cId="2479161595" sldId="2147483649"/>
              <ac:grpSpMk id="2" creationId="{83E50172-95BA-B049-4BD4-F84EDECEAF80}"/>
            </ac:grpSpMkLst>
          </pc:grpChg>
          <pc:picChg chg="add del">
            <ac:chgData name="Rafaela Boletti Duraes Souto" userId="78f52f2a-2d51-4833-a638-c8c75f30638a" providerId="ADAL" clId="{CBDAB7B3-3F06-4E27-8731-9DB0C8896B25}" dt="2026-03-27T17:23:01.801" v="2371" actId="478"/>
            <ac:picMkLst>
              <pc:docMk/>
              <pc:sldMasterMk cId="1460195928" sldId="2147483648"/>
              <pc:sldLayoutMk cId="2479161595" sldId="2147483649"/>
              <ac:picMk id="21" creationId="{0A111662-1AB7-CB46-8638-95701B782232}"/>
            </ac:picMkLst>
          </pc:picChg>
        </pc:sldLayoutChg>
        <pc:sldLayoutChg chg="addSp delSp modSp mod">
          <pc:chgData name="Rafaela Boletti Duraes Souto" userId="78f52f2a-2d51-4833-a638-c8c75f30638a" providerId="ADAL" clId="{CBDAB7B3-3F06-4E27-8731-9DB0C8896B25}" dt="2026-03-19T12:34:37.841" v="1634"/>
          <pc:sldLayoutMkLst>
            <pc:docMk/>
            <pc:sldMasterMk cId="1460195928" sldId="2147483648"/>
            <pc:sldLayoutMk cId="1905999939" sldId="2147483657"/>
          </pc:sldLayoutMkLst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2" creationId="{4DC03C0A-5D76-D944-CCEF-E9BD9CB645FD}"/>
            </ac:spMkLst>
          </pc:spChg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3" creationId="{959939B2-0784-F66F-8E38-8E448E51316E}"/>
            </ac:spMkLst>
          </pc:spChg>
          <pc:spChg chg="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5" creationId="{30F3CDCA-1C58-CBDF-1029-19D9D99F7A32}"/>
            </ac:spMkLst>
          </pc:spChg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7" creationId="{2B84CF60-59E5-7850-914E-78CDC2ABC17F}"/>
            </ac:spMkLst>
          </pc:spChg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8" creationId="{621A7557-F518-9220-9389-8B56C3DDE6E9}"/>
            </ac:spMkLst>
          </pc:spChg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9" creationId="{C2090619-D810-7BB1-35F3-564235DE2BA5}"/>
            </ac:spMkLst>
          </pc:spChg>
          <pc:spChg chg="add mod">
            <ac:chgData name="Rafaela Boletti Duraes Souto" userId="78f52f2a-2d51-4833-a638-c8c75f30638a" providerId="ADAL" clId="{CBDAB7B3-3F06-4E27-8731-9DB0C8896B25}" dt="2026-03-19T12:34:37.841" v="1634"/>
            <ac:spMkLst>
              <pc:docMk/>
              <pc:sldMasterMk cId="1460195928" sldId="2147483648"/>
              <pc:sldLayoutMk cId="1905999939" sldId="2147483657"/>
              <ac:spMk id="10" creationId="{AD158F62-8A1F-B7F0-4EE7-E33DA0614D57}"/>
            </ac:spMkLst>
          </pc:spChg>
          <pc:grpChg chg="add mod">
            <ac:chgData name="Rafaela Boletti Duraes Souto" userId="78f52f2a-2d51-4833-a638-c8c75f30638a" providerId="ADAL" clId="{CBDAB7B3-3F06-4E27-8731-9DB0C8896B25}" dt="2026-03-19T12:34:37.841" v="1634"/>
            <ac:grpSpMkLst>
              <pc:docMk/>
              <pc:sldMasterMk cId="1460195928" sldId="2147483648"/>
              <pc:sldLayoutMk cId="1905999939" sldId="2147483657"/>
              <ac:grpSpMk id="4" creationId="{1BE399A3-8A9C-EF73-1DC3-07A5FA6D2951}"/>
            </ac:grpSpMkLst>
          </pc:grpChg>
          <pc:picChg chg="mod">
            <ac:chgData name="Rafaela Boletti Duraes Souto" userId="78f52f2a-2d51-4833-a638-c8c75f30638a" providerId="ADAL" clId="{CBDAB7B3-3F06-4E27-8731-9DB0C8896B25}" dt="2026-03-19T12:34:37.841" v="1634"/>
            <ac:picMkLst>
              <pc:docMk/>
              <pc:sldMasterMk cId="1460195928" sldId="2147483648"/>
              <pc:sldLayoutMk cId="1905999939" sldId="2147483657"/>
              <ac:picMk id="6" creationId="{519A16AE-67C7-CA51-B8D9-9943DF16632C}"/>
            </ac:picMkLst>
          </pc:picChg>
        </pc:sldLayoutChg>
        <pc:sldLayoutChg chg="addSp delSp modSp add mod modTransition">
          <pc:chgData name="Rafaela Boletti Duraes Souto" userId="78f52f2a-2d51-4833-a638-c8c75f30638a" providerId="ADAL" clId="{CBDAB7B3-3F06-4E27-8731-9DB0C8896B25}" dt="2026-03-20T17:56:09.514" v="1875" actId="14100"/>
          <pc:sldLayoutMkLst>
            <pc:docMk/>
            <pc:sldMasterMk cId="1460195928" sldId="2147483648"/>
            <pc:sldLayoutMk cId="600587019" sldId="2147483669"/>
          </pc:sldLayoutMkLst>
          <pc:spChg chg="add mod">
            <ac:chgData name="Rafaela Boletti Duraes Souto" userId="78f52f2a-2d51-4833-a638-c8c75f30638a" providerId="ADAL" clId="{CBDAB7B3-3F06-4E27-8731-9DB0C8896B25}" dt="2026-03-18T13:56:28.938" v="1533"/>
            <ac:spMkLst>
              <pc:docMk/>
              <pc:sldMasterMk cId="1460195928" sldId="2147483648"/>
              <pc:sldLayoutMk cId="600587019" sldId="2147483669"/>
              <ac:spMk id="8" creationId="{D3F277E1-47F1-9176-5CC9-CDAD495819E0}"/>
            </ac:spMkLst>
          </pc:spChg>
          <pc:spChg chg="add del mod">
            <ac:chgData name="Rafaela Boletti Duraes Souto" userId="78f52f2a-2d51-4833-a638-c8c75f30638a" providerId="ADAL" clId="{CBDAB7B3-3F06-4E27-8731-9DB0C8896B25}" dt="2026-03-20T17:47:38.251" v="1834" actId="1038"/>
            <ac:spMkLst>
              <pc:docMk/>
              <pc:sldMasterMk cId="1460195928" sldId="2147483648"/>
              <pc:sldLayoutMk cId="600587019" sldId="2147483669"/>
              <ac:spMk id="9" creationId="{576B81FE-FB2C-0027-470D-F9E41DF55ACA}"/>
            </ac:spMkLst>
          </pc:spChg>
          <pc:spChg chg="add del mod">
            <ac:chgData name="Rafaela Boletti Duraes Souto" userId="78f52f2a-2d51-4833-a638-c8c75f30638a" providerId="ADAL" clId="{CBDAB7B3-3F06-4E27-8731-9DB0C8896B25}" dt="2026-03-20T17:56:01.192" v="1871" actId="1038"/>
            <ac:spMkLst>
              <pc:docMk/>
              <pc:sldMasterMk cId="1460195928" sldId="2147483648"/>
              <pc:sldLayoutMk cId="600587019" sldId="2147483669"/>
              <ac:spMk id="14" creationId="{24CCC669-A2DE-E021-AD0B-13B416CBABB5}"/>
            </ac:spMkLst>
          </pc:spChg>
          <pc:spChg chg="add del mod">
            <ac:chgData name="Rafaela Boletti Duraes Souto" userId="78f52f2a-2d51-4833-a638-c8c75f30638a" providerId="ADAL" clId="{CBDAB7B3-3F06-4E27-8731-9DB0C8896B25}" dt="2026-03-20T17:56:01.192" v="1871" actId="1038"/>
            <ac:spMkLst>
              <pc:docMk/>
              <pc:sldMasterMk cId="1460195928" sldId="2147483648"/>
              <pc:sldLayoutMk cId="600587019" sldId="2147483669"/>
              <ac:spMk id="18" creationId="{BA407678-165C-A8AD-29F5-F07C1FAD01EB}"/>
            </ac:spMkLst>
          </pc:spChg>
          <pc:spChg chg="mod">
            <ac:chgData name="Rafaela Boletti Duraes Souto" userId="78f52f2a-2d51-4833-a638-c8c75f30638a" providerId="ADAL" clId="{CBDAB7B3-3F06-4E27-8731-9DB0C8896B25}" dt="2026-03-18T14:02:13.676" v="1585" actId="165"/>
            <ac:spMkLst>
              <pc:docMk/>
              <pc:sldMasterMk cId="1460195928" sldId="2147483648"/>
              <pc:sldLayoutMk cId="600587019" sldId="2147483669"/>
              <ac:spMk id="25" creationId="{3436A7EF-DB9B-4392-59CC-9168A709490E}"/>
            </ac:spMkLst>
          </pc:spChg>
          <pc:spChg chg="mod">
            <ac:chgData name="Rafaela Boletti Duraes Souto" userId="78f52f2a-2d51-4833-a638-c8c75f30638a" providerId="ADAL" clId="{CBDAB7B3-3F06-4E27-8731-9DB0C8896B25}" dt="2026-03-18T14:02:13.676" v="1585" actId="165"/>
            <ac:spMkLst>
              <pc:docMk/>
              <pc:sldMasterMk cId="1460195928" sldId="2147483648"/>
              <pc:sldLayoutMk cId="600587019" sldId="2147483669"/>
              <ac:spMk id="26" creationId="{2084D4A9-0C9E-63C3-5296-CFC84035DD3B}"/>
            </ac:spMkLst>
          </pc:spChg>
          <pc:spChg chg="mod">
            <ac:chgData name="Rafaela Boletti Duraes Souto" userId="78f52f2a-2d51-4833-a638-c8c75f30638a" providerId="ADAL" clId="{CBDAB7B3-3F06-4E27-8731-9DB0C8896B25}" dt="2026-03-18T14:02:13.676" v="1585" actId="165"/>
            <ac:spMkLst>
              <pc:docMk/>
              <pc:sldMasterMk cId="1460195928" sldId="2147483648"/>
              <pc:sldLayoutMk cId="600587019" sldId="2147483669"/>
              <ac:spMk id="29" creationId="{77A1F62A-EDDC-3A4B-9A4B-BF035A7652E5}"/>
            </ac:spMkLst>
          </pc:spChg>
          <pc:grpChg chg="add del mod topLvl">
            <ac:chgData name="Rafaela Boletti Duraes Souto" userId="78f52f2a-2d51-4833-a638-c8c75f30638a" providerId="ADAL" clId="{CBDAB7B3-3F06-4E27-8731-9DB0C8896B25}" dt="2026-03-20T17:44:07.090" v="1785" actId="1076"/>
            <ac:grpSpMkLst>
              <pc:docMk/>
              <pc:sldMasterMk cId="1460195928" sldId="2147483648"/>
              <pc:sldLayoutMk cId="600587019" sldId="2147483669"/>
              <ac:grpSpMk id="23" creationId="{241ACE7D-A2A6-6678-0285-DA6A390EAC7C}"/>
            </ac:grpSpMkLst>
          </pc:grpChg>
          <pc:grpChg chg="add del mod topLvl">
            <ac:chgData name="Rafaela Boletti Duraes Souto" userId="78f52f2a-2d51-4833-a638-c8c75f30638a" providerId="ADAL" clId="{CBDAB7B3-3F06-4E27-8731-9DB0C8896B25}" dt="2026-03-20T17:44:07.090" v="1785" actId="1076"/>
            <ac:grpSpMkLst>
              <pc:docMk/>
              <pc:sldMasterMk cId="1460195928" sldId="2147483648"/>
              <pc:sldLayoutMk cId="600587019" sldId="2147483669"/>
              <ac:grpSpMk id="27" creationId="{52DCF539-A8A2-79D2-C91E-6CC077A9A85B}"/>
            </ac:grpSpMkLst>
          </pc:grpChg>
          <pc:picChg chg="add del mod modCrop">
            <ac:chgData name="Rafaela Boletti Duraes Souto" userId="78f52f2a-2d51-4833-a638-c8c75f30638a" providerId="ADAL" clId="{CBDAB7B3-3F06-4E27-8731-9DB0C8896B25}" dt="2026-03-20T17:46:22.917" v="1826" actId="1036"/>
            <ac:picMkLst>
              <pc:docMk/>
              <pc:sldMasterMk cId="1460195928" sldId="2147483648"/>
              <pc:sldLayoutMk cId="600587019" sldId="2147483669"/>
              <ac:picMk id="12" creationId="{19E9900F-66DF-5EAE-4107-5223A2818956}"/>
            </ac:picMkLst>
          </pc:picChg>
          <pc:picChg chg="mod">
            <ac:chgData name="Rafaela Boletti Duraes Souto" userId="78f52f2a-2d51-4833-a638-c8c75f30638a" providerId="ADAL" clId="{CBDAB7B3-3F06-4E27-8731-9DB0C8896B25}" dt="2026-03-20T17:47:38.251" v="1834" actId="1038"/>
            <ac:picMkLst>
              <pc:docMk/>
              <pc:sldMasterMk cId="1460195928" sldId="2147483648"/>
              <pc:sldLayoutMk cId="600587019" sldId="2147483669"/>
              <ac:picMk id="20" creationId="{D92153B1-11B1-5DF5-590E-56D82B4E5257}"/>
            </ac:picMkLst>
          </pc:picChg>
          <pc:picChg chg="mod">
            <ac:chgData name="Rafaela Boletti Duraes Souto" userId="78f52f2a-2d51-4833-a638-c8c75f30638a" providerId="ADAL" clId="{CBDAB7B3-3F06-4E27-8731-9DB0C8896B25}" dt="2026-03-18T14:02:13.676" v="1585" actId="165"/>
            <ac:picMkLst>
              <pc:docMk/>
              <pc:sldMasterMk cId="1460195928" sldId="2147483648"/>
              <pc:sldLayoutMk cId="600587019" sldId="2147483669"/>
              <ac:picMk id="24" creationId="{348DB90A-BA58-AE43-B2F3-D10BEF002B6F}"/>
            </ac:picMkLst>
          </pc:picChg>
          <pc:picChg chg="mod">
            <ac:chgData name="Rafaela Boletti Duraes Souto" userId="78f52f2a-2d51-4833-a638-c8c75f30638a" providerId="ADAL" clId="{CBDAB7B3-3F06-4E27-8731-9DB0C8896B25}" dt="2026-03-18T14:02:13.676" v="1585" actId="165"/>
            <ac:picMkLst>
              <pc:docMk/>
              <pc:sldMasterMk cId="1460195928" sldId="2147483648"/>
              <pc:sldLayoutMk cId="600587019" sldId="2147483669"/>
              <ac:picMk id="28" creationId="{814404E7-AEBA-33A4-3DF1-1448E4CDE060}"/>
            </ac:picMkLst>
          </pc:picChg>
          <pc:cxnChg chg="add del mod">
            <ac:chgData name="Rafaela Boletti Duraes Souto" userId="78f52f2a-2d51-4833-a638-c8c75f30638a" providerId="ADAL" clId="{CBDAB7B3-3F06-4E27-8731-9DB0C8896B25}" dt="2026-03-20T17:56:07.421" v="1874" actId="14100"/>
            <ac:cxnSpMkLst>
              <pc:docMk/>
              <pc:sldMasterMk cId="1460195928" sldId="2147483648"/>
              <pc:sldLayoutMk cId="600587019" sldId="2147483669"/>
              <ac:cxnSpMk id="11" creationId="{45981752-24E9-6EE6-CF69-3C1E6F90F234}"/>
            </ac:cxnSpMkLst>
          </pc:cxnChg>
          <pc:cxnChg chg="add del mod">
            <ac:chgData name="Rafaela Boletti Duraes Souto" userId="78f52f2a-2d51-4833-a638-c8c75f30638a" providerId="ADAL" clId="{CBDAB7B3-3F06-4E27-8731-9DB0C8896B25}" dt="2026-03-20T17:56:09.514" v="1875" actId="14100"/>
            <ac:cxnSpMkLst>
              <pc:docMk/>
              <pc:sldMasterMk cId="1460195928" sldId="2147483648"/>
              <pc:sldLayoutMk cId="600587019" sldId="2147483669"/>
              <ac:cxnSpMk id="22" creationId="{8D83A611-5B4E-F43A-42F9-01733023C1A8}"/>
            </ac:cxnSpMkLst>
          </pc:cxnChg>
        </pc:sldLayoutChg>
        <pc:sldLayoutChg chg="addSp delSp modSp add mod modTransition">
          <pc:chgData name="Rafaela Boletti Duraes Souto" userId="78f52f2a-2d51-4833-a638-c8c75f30638a" providerId="ADAL" clId="{CBDAB7B3-3F06-4E27-8731-9DB0C8896B25}" dt="2026-03-27T17:22:31.358" v="2367" actId="12788"/>
          <pc:sldLayoutMkLst>
            <pc:docMk/>
            <pc:sldMasterMk cId="1460195928" sldId="2147483648"/>
            <pc:sldLayoutMk cId="3033093771" sldId="2147483670"/>
          </pc:sldLayoutMkLst>
          <pc:spChg chg="mod">
            <ac:chgData name="Rafaela Boletti Duraes Souto" userId="78f52f2a-2d51-4833-a638-c8c75f30638a" providerId="ADAL" clId="{CBDAB7B3-3F06-4E27-8731-9DB0C8896B25}" dt="2026-03-27T17:22:31.358" v="2367" actId="12788"/>
            <ac:spMkLst>
              <pc:docMk/>
              <pc:sldMasterMk cId="1460195928" sldId="2147483648"/>
              <pc:sldLayoutMk cId="3033093771" sldId="2147483670"/>
              <ac:spMk id="5" creationId="{245325BE-6763-DDD6-B2C1-B08DADD5A7D9}"/>
            </ac:spMkLst>
          </pc:spChg>
          <pc:spChg chg="add mod">
            <ac:chgData name="Rafaela Boletti Duraes Souto" userId="78f52f2a-2d51-4833-a638-c8c75f30638a" providerId="ADAL" clId="{CBDAB7B3-3F06-4E27-8731-9DB0C8896B25}" dt="2026-03-27T17:22:25.326" v="2365" actId="12788"/>
            <ac:spMkLst>
              <pc:docMk/>
              <pc:sldMasterMk cId="1460195928" sldId="2147483648"/>
              <pc:sldLayoutMk cId="3033093771" sldId="2147483670"/>
              <ac:spMk id="6" creationId="{78A030C2-A41A-EC7D-02E4-597BD546B10E}"/>
            </ac:spMkLst>
          </pc:spChg>
          <pc:spChg chg="add mod">
            <ac:chgData name="Rafaela Boletti Duraes Souto" userId="78f52f2a-2d51-4833-a638-c8c75f30638a" providerId="ADAL" clId="{CBDAB7B3-3F06-4E27-8731-9DB0C8896B25}" dt="2026-03-27T17:22:17.415" v="2364" actId="12788"/>
            <ac:spMkLst>
              <pc:docMk/>
              <pc:sldMasterMk cId="1460195928" sldId="2147483648"/>
              <pc:sldLayoutMk cId="3033093771" sldId="2147483670"/>
              <ac:spMk id="7" creationId="{7D601BCD-97C5-2345-A1FC-1124DAF077C4}"/>
            </ac:spMkLst>
          </pc:spChg>
          <pc:spChg chg="mod">
            <ac:chgData name="Rafaela Boletti Duraes Souto" userId="78f52f2a-2d51-4833-a638-c8c75f30638a" providerId="ADAL" clId="{CBDAB7B3-3F06-4E27-8731-9DB0C8896B25}" dt="2026-03-27T17:13:41.866" v="2092" actId="34135"/>
            <ac:spMkLst>
              <pc:docMk/>
              <pc:sldMasterMk cId="1460195928" sldId="2147483648"/>
              <pc:sldLayoutMk cId="3033093771" sldId="2147483670"/>
              <ac:spMk id="8" creationId="{29E7C7D9-6360-466B-D923-94FF62655571}"/>
            </ac:spMkLst>
          </pc:spChg>
          <pc:spChg chg="mod">
            <ac:chgData name="Rafaela Boletti Duraes Souto" userId="78f52f2a-2d51-4833-a638-c8c75f30638a" providerId="ADAL" clId="{CBDAB7B3-3F06-4E27-8731-9DB0C8896B25}" dt="2026-03-27T17:22:28.557" v="2366" actId="12788"/>
            <ac:spMkLst>
              <pc:docMk/>
              <pc:sldMasterMk cId="1460195928" sldId="2147483648"/>
              <pc:sldLayoutMk cId="3033093771" sldId="2147483670"/>
              <ac:spMk id="36" creationId="{40AB2BAC-4166-FB9D-86A2-2FABF9EA2ABC}"/>
            </ac:spMkLst>
          </pc:spChg>
          <pc:spChg chg="del mod">
            <ac:chgData name="Rafaela Boletti Duraes Souto" userId="78f52f2a-2d51-4833-a638-c8c75f30638a" providerId="ADAL" clId="{CBDAB7B3-3F06-4E27-8731-9DB0C8896B25}" dt="2026-03-27T17:14:05.821" v="2098" actId="478"/>
            <ac:spMkLst>
              <pc:docMk/>
              <pc:sldMasterMk cId="1460195928" sldId="2147483648"/>
              <pc:sldLayoutMk cId="3033093771" sldId="2147483670"/>
              <ac:spMk id="37" creationId="{B7DCF50A-CA71-594C-0FB0-0648EC8D5EFF}"/>
            </ac:spMkLst>
          </pc:spChg>
        </pc:sldLayoutChg>
        <pc:sldLayoutChg chg="add mod modTransition">
          <pc:chgData name="Rafaela Boletti Duraes Souto" userId="78f52f2a-2d51-4833-a638-c8c75f30638a" providerId="ADAL" clId="{CBDAB7B3-3F06-4E27-8731-9DB0C8896B25}" dt="2026-03-27T17:22:45.048" v="2368" actId="2890"/>
          <pc:sldLayoutMkLst>
            <pc:docMk/>
            <pc:sldMasterMk cId="1460195928" sldId="2147483648"/>
            <pc:sldLayoutMk cId="1043542814" sldId="2147483671"/>
          </pc:sldLayoutMkLst>
        </pc:sldLayoutChg>
        <pc:sldLayoutChg chg="add mod modTransition">
          <pc:chgData name="Rafaela Boletti Duraes Souto" userId="78f52f2a-2d51-4833-a638-c8c75f30638a" providerId="ADAL" clId="{CBDAB7B3-3F06-4E27-8731-9DB0C8896B25}" dt="2026-03-27T17:24:16.049" v="2375" actId="2890"/>
          <pc:sldLayoutMkLst>
            <pc:docMk/>
            <pc:sldMasterMk cId="1460195928" sldId="2147483648"/>
            <pc:sldLayoutMk cId="1307017608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2F22D-791B-4F99-BEBF-6EF3595517AE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C6AFE-F044-4D26-9BEC-0BFCB4505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30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98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nesse momento 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inicial, busque capturar a atenção do público por meio de um dado relevante, uma situação real ou uma pergunta que destaque a importância do problema abordado.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602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1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</a:t>
            </a:r>
            <a:r>
              <a:rPr lang="pt-B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identificação de um problema real é um dos elementos centrais na construção de soluções inovadoras. Quanto mais claro for o problema apresentado, maior será a compreensão da audiência sobre a relevância da proposta.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382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xplique de forma objetiva como a solução funciona e de que maneira ela resolve o problema apresentado anteriormente.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20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público-alvo ajuda a contextualizar a aplicação da solução e demonstra que o projeto foi desenvolvido com base em uma compreensão clara das necessidades dos usuários.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781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xplique o que torna sua proposta diferente ou superior às alternativas existentes no mercado ou na sociedade.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48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Dica:</a:t>
            </a:r>
            <a:r>
              <a:rPr lang="pt-B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sse momento final é importante para reforçar a relevância do projeto e consolidar a mensagem principal do pitch.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6AFE-F044-4D26-9BEC-0BFCB4505B4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212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29E7C7D9-6360-466B-D923-94FF62655571}"/>
              </a:ext>
            </a:extLst>
          </p:cNvPr>
          <p:cNvSpPr/>
          <p:nvPr userDrawn="1"/>
        </p:nvSpPr>
        <p:spPr>
          <a:xfrm>
            <a:off x="-81280" y="-45720"/>
            <a:ext cx="12354560" cy="6949440"/>
          </a:xfrm>
          <a:prstGeom prst="rect">
            <a:avLst/>
          </a:prstGeom>
          <a:solidFill>
            <a:srgbClr val="202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8BF3257-CEDA-06FE-93DF-8A81644C8DD1}"/>
              </a:ext>
            </a:extLst>
          </p:cNvPr>
          <p:cNvSpPr/>
          <p:nvPr userDrawn="1"/>
        </p:nvSpPr>
        <p:spPr>
          <a:xfrm>
            <a:off x="-81280" y="-45720"/>
            <a:ext cx="12354560" cy="6949440"/>
          </a:xfrm>
          <a:prstGeom prst="rect">
            <a:avLst/>
          </a:prstGeom>
          <a:solidFill>
            <a:srgbClr val="202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9BC88FC-905B-4C07-C53A-E10F63E6366E}"/>
              </a:ext>
            </a:extLst>
          </p:cNvPr>
          <p:cNvGrpSpPr/>
          <p:nvPr userDrawn="1"/>
        </p:nvGrpSpPr>
        <p:grpSpPr>
          <a:xfrm>
            <a:off x="1051034" y="733710"/>
            <a:ext cx="1065600" cy="1065600"/>
            <a:chOff x="5058712" y="2896199"/>
            <a:chExt cx="1065600" cy="1065600"/>
          </a:xfrm>
        </p:grpSpPr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D4289889-AF4E-C41C-97C1-B21A193FA3E2}"/>
                </a:ext>
              </a:extLst>
            </p:cNvPr>
            <p:cNvSpPr>
              <a:spLocks noChangeAspect="1"/>
            </p:cNvSpPr>
            <p:nvPr userDrawn="1"/>
          </p:nvSpPr>
          <p:spPr>
            <a:xfrm rot="18232862">
              <a:off x="5058712" y="2896199"/>
              <a:ext cx="1065600" cy="1065600"/>
            </a:xfrm>
            <a:prstGeom prst="ellipse">
              <a:avLst/>
            </a:prstGeom>
            <a:solidFill>
              <a:srgbClr val="99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0" name="Gráfico 9">
              <a:extLst>
                <a:ext uri="{FF2B5EF4-FFF2-40B4-BE49-F238E27FC236}">
                  <a16:creationId xmlns:a16="http://schemas.microsoft.com/office/drawing/2014/main" id="{FD7EC7CF-29F1-F429-9048-6AA8B90676C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85673" y="3023161"/>
              <a:ext cx="811678" cy="811678"/>
            </a:xfrm>
            <a:prstGeom prst="rect">
              <a:avLst/>
            </a:prstGeom>
          </p:spPr>
        </p:pic>
      </p:grpSp>
      <p:sp>
        <p:nvSpPr>
          <p:cNvPr id="12" name="Elipse 11">
            <a:extLst>
              <a:ext uri="{FF2B5EF4-FFF2-40B4-BE49-F238E27FC236}">
                <a16:creationId xmlns:a16="http://schemas.microsoft.com/office/drawing/2014/main" id="{2B4A0407-2C68-16F6-FABE-3E768A8B8A04}"/>
              </a:ext>
            </a:extLst>
          </p:cNvPr>
          <p:cNvSpPr/>
          <p:nvPr userDrawn="1"/>
        </p:nvSpPr>
        <p:spPr>
          <a:xfrm rot="18232862">
            <a:off x="11715937" y="1604717"/>
            <a:ext cx="952126" cy="952126"/>
          </a:xfrm>
          <a:prstGeom prst="ellipse">
            <a:avLst/>
          </a:prstGeom>
          <a:gradFill flip="none" rotWithShape="1">
            <a:gsLst>
              <a:gs pos="0">
                <a:srgbClr val="D49C6A"/>
              </a:gs>
              <a:gs pos="51000">
                <a:srgbClr val="9A1E85"/>
              </a:gs>
              <a:gs pos="100000">
                <a:srgbClr val="301C90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Google Shape;51;p7">
            <a:extLst>
              <a:ext uri="{FF2B5EF4-FFF2-40B4-BE49-F238E27FC236}">
                <a16:creationId xmlns:a16="http://schemas.microsoft.com/office/drawing/2014/main" id="{DEBA03C8-ACBA-F671-D557-4AD85EB67D25}"/>
              </a:ext>
            </a:extLst>
          </p:cNvPr>
          <p:cNvSpPr/>
          <p:nvPr userDrawn="1"/>
        </p:nvSpPr>
        <p:spPr>
          <a:xfrm>
            <a:off x="-445837" y="5494837"/>
            <a:ext cx="2951833" cy="2951832"/>
          </a:xfrm>
          <a:prstGeom prst="ellipse">
            <a:avLst/>
          </a:prstGeom>
          <a:noFill/>
          <a:ln w="38100" cap="flat" cmpd="sng">
            <a:solidFill>
              <a:srgbClr val="C3A7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2174D29A-EDD0-1224-5BDD-FC401EAC77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9121" y="859081"/>
            <a:ext cx="811678" cy="811678"/>
          </a:xfrm>
          <a:prstGeom prst="rect">
            <a:avLst/>
          </a:prstGeom>
        </p:spPr>
      </p:pic>
      <p:sp>
        <p:nvSpPr>
          <p:cNvPr id="15" name="Elipse 14">
            <a:extLst>
              <a:ext uri="{FF2B5EF4-FFF2-40B4-BE49-F238E27FC236}">
                <a16:creationId xmlns:a16="http://schemas.microsoft.com/office/drawing/2014/main" id="{1E0006C5-A5ED-E4B4-A266-639BA41BEE00}"/>
              </a:ext>
            </a:extLst>
          </p:cNvPr>
          <p:cNvSpPr/>
          <p:nvPr userDrawn="1"/>
        </p:nvSpPr>
        <p:spPr>
          <a:xfrm>
            <a:off x="1670037" y="5458383"/>
            <a:ext cx="3051226" cy="3051226"/>
          </a:xfrm>
          <a:prstGeom prst="ellipse">
            <a:avLst/>
          </a:prstGeom>
          <a:gradFill flip="none" rotWithShape="1">
            <a:gsLst>
              <a:gs pos="0">
                <a:srgbClr val="D49C6A"/>
              </a:gs>
              <a:gs pos="53000">
                <a:srgbClr val="9A1E85"/>
              </a:gs>
              <a:gs pos="100000">
                <a:srgbClr val="301C90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A75D091-C609-892E-F0B4-0C4A03140DD3}"/>
              </a:ext>
            </a:extLst>
          </p:cNvPr>
          <p:cNvSpPr txBox="1"/>
          <p:nvPr userDrawn="1"/>
        </p:nvSpPr>
        <p:spPr>
          <a:xfrm>
            <a:off x="2245921" y="911486"/>
            <a:ext cx="164980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</a:t>
            </a:r>
          </a:p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Texto 35">
            <a:extLst>
              <a:ext uri="{FF2B5EF4-FFF2-40B4-BE49-F238E27FC236}">
                <a16:creationId xmlns:a16="http://schemas.microsoft.com/office/drawing/2014/main" id="{E524FF19-B3BE-53CD-DAF9-5E4F82D846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16000" y="2239245"/>
            <a:ext cx="9360000" cy="108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>
              <a:lnSpc>
                <a:spcPts val="3200"/>
              </a:lnSpc>
              <a:spcBef>
                <a:spcPts val="0"/>
              </a:spcBef>
              <a:buNone/>
              <a:defRPr sz="2800" b="1" kern="2400" spc="5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t-BR" dirty="0"/>
              <a:t>Insira aqui um título para o seu Pitch Day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E5C9DBB-216F-C945-3CA5-9AD977CA70B4}"/>
              </a:ext>
            </a:extLst>
          </p:cNvPr>
          <p:cNvSpPr txBox="1"/>
          <p:nvPr userDrawn="1"/>
        </p:nvSpPr>
        <p:spPr>
          <a:xfrm rot="16200000">
            <a:off x="9868839" y="4517633"/>
            <a:ext cx="310263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0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19" name="Espaço Reservado para Texto 35">
            <a:extLst>
              <a:ext uri="{FF2B5EF4-FFF2-40B4-BE49-F238E27FC236}">
                <a16:creationId xmlns:a16="http://schemas.microsoft.com/office/drawing/2014/main" id="{CB705D3A-7FE3-0EC8-63CE-581085DF2F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16000" y="4635361"/>
            <a:ext cx="9360000" cy="36000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buNone/>
              <a:defRPr sz="1600" spc="100" baseline="0">
                <a:solidFill>
                  <a:srgbClr val="9999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t-BR" dirty="0"/>
              <a:t>Insira aqui o nome do seu curso</a:t>
            </a:r>
          </a:p>
        </p:txBody>
      </p:sp>
      <p:sp>
        <p:nvSpPr>
          <p:cNvPr id="20" name="Espaço Reservado para Texto 35">
            <a:extLst>
              <a:ext uri="{FF2B5EF4-FFF2-40B4-BE49-F238E27FC236}">
                <a16:creationId xmlns:a16="http://schemas.microsoft.com/office/drawing/2014/main" id="{EA7F6425-7BFB-CFED-83BD-BBFE965293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6000" y="3471619"/>
            <a:ext cx="9360000" cy="36000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buNone/>
              <a:defRPr sz="1800" spc="100" baseline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t-BR" dirty="0"/>
              <a:t>Insira aqui seu nome completo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53D8FA6-8255-891E-9828-63D5BF8B2BC5}"/>
              </a:ext>
            </a:extLst>
          </p:cNvPr>
          <p:cNvSpPr txBox="1"/>
          <p:nvPr userDrawn="1"/>
        </p:nvSpPr>
        <p:spPr>
          <a:xfrm>
            <a:off x="5646000" y="4393277"/>
            <a:ext cx="90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400" b="1" spc="100" noProof="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CURSO:</a:t>
            </a:r>
          </a:p>
        </p:txBody>
      </p:sp>
    </p:spTree>
    <p:extLst>
      <p:ext uri="{BB962C8B-B14F-4D97-AF65-F5344CB8AC3E}">
        <p14:creationId xmlns:p14="http://schemas.microsoft.com/office/powerpoint/2010/main" val="247916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0AAB2F55-1980-C985-0E27-9604279913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0379" y="738823"/>
            <a:ext cx="10729783" cy="576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buNone/>
              <a:defRPr sz="3600" b="1">
                <a:solidFill>
                  <a:srgbClr val="192350"/>
                </a:solidFill>
              </a:defRPr>
            </a:lvl1pPr>
          </a:lstStyle>
          <a:p>
            <a:pPr lvl="0"/>
            <a:endParaRPr lang="pt-BR" dirty="0"/>
          </a:p>
        </p:txBody>
      </p:sp>
      <p:sp>
        <p:nvSpPr>
          <p:cNvPr id="24" name="Espaço Reservado para Texto 23">
            <a:extLst>
              <a:ext uri="{FF2B5EF4-FFF2-40B4-BE49-F238E27FC236}">
                <a16:creationId xmlns:a16="http://schemas.microsoft.com/office/drawing/2014/main" id="{43D22AEE-7A20-F294-C2E5-F9F0F7B093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0379" y="1898650"/>
            <a:ext cx="10729784" cy="35988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184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ten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3F277E1-47F1-9176-5CC9-CDAD495819E0}"/>
              </a:ext>
            </a:extLst>
          </p:cNvPr>
          <p:cNvSpPr/>
          <p:nvPr userDrawn="1"/>
        </p:nvSpPr>
        <p:spPr>
          <a:xfrm>
            <a:off x="485775" y="488157"/>
            <a:ext cx="7915275" cy="5881687"/>
          </a:xfrm>
          <a:prstGeom prst="rect">
            <a:avLst/>
          </a:prstGeom>
          <a:solidFill>
            <a:srgbClr val="FFE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76B81FE-FB2C-0027-470D-F9E41DF55ACA}"/>
              </a:ext>
            </a:extLst>
          </p:cNvPr>
          <p:cNvSpPr txBox="1"/>
          <p:nvPr userDrawn="1"/>
        </p:nvSpPr>
        <p:spPr>
          <a:xfrm>
            <a:off x="880110" y="970999"/>
            <a:ext cx="7231825" cy="4916003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180000" rIns="0" bIns="0" rtlCol="0" anchor="ctr" anchorCtr="0">
            <a:spAutoFit/>
          </a:bodyPr>
          <a:lstStyle/>
          <a:p>
            <a:pPr marL="0" indent="0" algn="l" fontAlgn="base">
              <a:lnSpc>
                <a:spcPts val="2200"/>
              </a:lnSpc>
              <a:spcBef>
                <a:spcPts val="0"/>
              </a:spcBef>
              <a:spcAft>
                <a:spcPts val="3600"/>
              </a:spcAft>
              <a:buFont typeface="Arial" panose="020B0604020202020204" pitchFamily="34" charset="0"/>
              <a:buNone/>
            </a:pPr>
            <a:r>
              <a:rPr lang="pt-BR" sz="2400" b="1" kern="1800" spc="50" baseline="0" dirty="0">
                <a:solidFill>
                  <a:srgbClr val="202C6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     ATENÇÃO:</a:t>
            </a:r>
          </a:p>
          <a:p>
            <a:pPr marL="180000" marR="0" lvl="0" indent="-180000" algn="l" defTabSz="457200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ts val="300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0" dirty="0">
                <a:solidFill>
                  <a:srgbClr val="202C66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Este template é uma sugestão de estrutura. Você deve personalizar sua apresentação conforme as características de seu projeto. Fique à vontade para inserir novos slides ou editar os existentes. Caso queira personalizar </a:t>
            </a:r>
            <a:r>
              <a:rPr lang="pt-BR" sz="1400" kern="0" dirty="0">
                <a:solidFill>
                  <a:srgbClr val="202C66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um slide de acordo com sua necessidade, você pode utilizar o último slide dessa apresentação e movê-lo para o local que deseja. Caso não o utilize, exclua-o do arquivo ao finalizar os slides para sua apresentação.</a:t>
            </a:r>
            <a:endParaRPr lang="pt-BR" sz="1400" kern="1400" spc="30" baseline="0" dirty="0">
              <a:solidFill>
                <a:srgbClr val="202C66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180000" marR="0" lvl="0" indent="-180000" algn="l" defTabSz="457200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ts val="300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1400" spc="30" baseline="0" dirty="0">
                <a:solidFill>
                  <a:srgbClr val="202C66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Abaixo de cada slide, no campo de anotações, você encontra breves dicas sobre o conteúdo do slide para o desenvolvimento do seu pitch. Para que esse campo de anotações esteja visível, deixe habilitado o botão "Observações" na guia "Exibir“.</a:t>
            </a:r>
          </a:p>
          <a:p>
            <a:pPr marL="180000" marR="0" lvl="0" indent="-180000" algn="l" defTabSz="457200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ts val="300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0" spc="0" dirty="0">
                <a:solidFill>
                  <a:srgbClr val="202C66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Se necessário duplicar o slide, no painel de miniaturas à esquerda clique na miniatura do slide e clique em “Duplicar Slide”.</a:t>
            </a:r>
          </a:p>
          <a:p>
            <a:pPr marL="180000" marR="0" lvl="0" indent="-180000" algn="l" defTabSz="4572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ts val="240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0" spc="0" baseline="0" dirty="0">
                <a:solidFill>
                  <a:srgbClr val="202C66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  <a:t>Ao finalizar </a:t>
            </a:r>
            <a:r>
              <a:rPr lang="pt-BR" sz="1400" kern="0" dirty="0">
                <a:solidFill>
                  <a:srgbClr val="202C66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sua apresentação</a:t>
            </a:r>
            <a:r>
              <a:rPr lang="pt-BR" sz="1400" kern="0" spc="0" baseline="0" dirty="0">
                <a:solidFill>
                  <a:srgbClr val="202C66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  <a:t>, exclua este slide orientativo.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45981752-24E9-6EE6-CF69-3C1E6F90F234}"/>
              </a:ext>
            </a:extLst>
          </p:cNvPr>
          <p:cNvCxnSpPr>
            <a:cxnSpLocks/>
          </p:cNvCxnSpPr>
          <p:nvPr userDrawn="1"/>
        </p:nvCxnSpPr>
        <p:spPr>
          <a:xfrm>
            <a:off x="8097258" y="4967834"/>
            <a:ext cx="612000" cy="0"/>
          </a:xfrm>
          <a:prstGeom prst="straightConnector1">
            <a:avLst/>
          </a:prstGeom>
          <a:ln w="34925" cap="rnd">
            <a:solidFill>
              <a:srgbClr val="202C66"/>
            </a:solidFill>
            <a:round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agem 11">
            <a:extLst>
              <a:ext uri="{FF2B5EF4-FFF2-40B4-BE49-F238E27FC236}">
                <a16:creationId xmlns:a16="http://schemas.microsoft.com/office/drawing/2014/main" id="{19E9900F-66DF-5EAE-4107-5223A28189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51" b="8332"/>
          <a:stretch>
            <a:fillRect/>
          </a:stretch>
        </p:blipFill>
        <p:spPr>
          <a:xfrm>
            <a:off x="8769834" y="4718050"/>
            <a:ext cx="2215632" cy="142290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4" name="Retângulo 15">
            <a:extLst>
              <a:ext uri="{FF2B5EF4-FFF2-40B4-BE49-F238E27FC236}">
                <a16:creationId xmlns:a16="http://schemas.microsoft.com/office/drawing/2014/main" id="{24CCC669-A2DE-E021-AD0B-13B416CBABB5}"/>
              </a:ext>
            </a:extLst>
          </p:cNvPr>
          <p:cNvSpPr/>
          <p:nvPr userDrawn="1"/>
        </p:nvSpPr>
        <p:spPr>
          <a:xfrm>
            <a:off x="7883250" y="3553197"/>
            <a:ext cx="214008" cy="792000"/>
          </a:xfrm>
          <a:custGeom>
            <a:avLst/>
            <a:gdLst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  <a:gd name="csX4" fmla="*/ 0 w 214008"/>
              <a:gd name="csY4" fmla="*/ 0 h 881644"/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  <a:gd name="csX4" fmla="*/ 91440 w 214008"/>
              <a:gd name="csY4" fmla="*/ 91440 h 881644"/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14008" h="881644">
                <a:moveTo>
                  <a:pt x="0" y="0"/>
                </a:moveTo>
                <a:lnTo>
                  <a:pt x="214008" y="0"/>
                </a:lnTo>
                <a:lnTo>
                  <a:pt x="214008" y="881644"/>
                </a:lnTo>
                <a:lnTo>
                  <a:pt x="0" y="881644"/>
                </a:lnTo>
              </a:path>
            </a:pathLst>
          </a:custGeom>
          <a:noFill/>
          <a:ln w="34925" cap="rnd">
            <a:solidFill>
              <a:srgbClr val="202C66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Retângulo 15">
            <a:extLst>
              <a:ext uri="{FF2B5EF4-FFF2-40B4-BE49-F238E27FC236}">
                <a16:creationId xmlns:a16="http://schemas.microsoft.com/office/drawing/2014/main" id="{BA407678-165C-A8AD-29F5-F07C1FAD01EB}"/>
              </a:ext>
            </a:extLst>
          </p:cNvPr>
          <p:cNvSpPr/>
          <p:nvPr userDrawn="1"/>
        </p:nvSpPr>
        <p:spPr>
          <a:xfrm>
            <a:off x="7883250" y="4688797"/>
            <a:ext cx="214008" cy="555923"/>
          </a:xfrm>
          <a:custGeom>
            <a:avLst/>
            <a:gdLst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  <a:gd name="csX4" fmla="*/ 0 w 214008"/>
              <a:gd name="csY4" fmla="*/ 0 h 881644"/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  <a:gd name="csX4" fmla="*/ 91440 w 214008"/>
              <a:gd name="csY4" fmla="*/ 91440 h 881644"/>
              <a:gd name="csX0" fmla="*/ 0 w 214008"/>
              <a:gd name="csY0" fmla="*/ 0 h 881644"/>
              <a:gd name="csX1" fmla="*/ 214008 w 214008"/>
              <a:gd name="csY1" fmla="*/ 0 h 881644"/>
              <a:gd name="csX2" fmla="*/ 214008 w 214008"/>
              <a:gd name="csY2" fmla="*/ 881644 h 881644"/>
              <a:gd name="csX3" fmla="*/ 0 w 214008"/>
              <a:gd name="csY3" fmla="*/ 881644 h 8816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14008" h="881644">
                <a:moveTo>
                  <a:pt x="0" y="0"/>
                </a:moveTo>
                <a:lnTo>
                  <a:pt x="214008" y="0"/>
                </a:lnTo>
                <a:lnTo>
                  <a:pt x="214008" y="881644"/>
                </a:lnTo>
                <a:lnTo>
                  <a:pt x="0" y="881644"/>
                </a:lnTo>
              </a:path>
            </a:pathLst>
          </a:custGeom>
          <a:noFill/>
          <a:ln w="34925" cap="rnd">
            <a:solidFill>
              <a:srgbClr val="202C66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0" name="Gráfico 19" descr="Aviso">
            <a:extLst>
              <a:ext uri="{FF2B5EF4-FFF2-40B4-BE49-F238E27FC236}">
                <a16:creationId xmlns:a16="http://schemas.microsoft.com/office/drawing/2014/main" id="{D92153B1-11B1-5DF5-590E-56D82B4E52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6307" y="992446"/>
            <a:ext cx="502344" cy="502344"/>
          </a:xfrm>
          <a:prstGeom prst="rect">
            <a:avLst/>
          </a:prstGeom>
        </p:spPr>
      </p:pic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8D83A611-5B4E-F43A-42F9-01733023C1A8}"/>
              </a:ext>
            </a:extLst>
          </p:cNvPr>
          <p:cNvCxnSpPr>
            <a:cxnSpLocks/>
          </p:cNvCxnSpPr>
          <p:nvPr userDrawn="1"/>
        </p:nvCxnSpPr>
        <p:spPr>
          <a:xfrm>
            <a:off x="8097258" y="3954701"/>
            <a:ext cx="612000" cy="0"/>
          </a:xfrm>
          <a:prstGeom prst="straightConnector1">
            <a:avLst/>
          </a:prstGeom>
          <a:ln w="34925" cap="rnd">
            <a:solidFill>
              <a:srgbClr val="202C66"/>
            </a:solidFill>
            <a:round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241ACE7D-A2A6-6678-0285-DA6A390EAC7C}"/>
              </a:ext>
            </a:extLst>
          </p:cNvPr>
          <p:cNvGrpSpPr/>
          <p:nvPr userDrawn="1"/>
        </p:nvGrpSpPr>
        <p:grpSpPr>
          <a:xfrm>
            <a:off x="8763287" y="3170342"/>
            <a:ext cx="2614002" cy="1016310"/>
            <a:chOff x="0" y="1117600"/>
            <a:chExt cx="11968480" cy="4653280"/>
          </a:xfrm>
        </p:grpSpPr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id="{348DB90A-BA58-AE43-B2F3-D10BEF002B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3" r="1834" b="3317"/>
            <a:stretch>
              <a:fillRect/>
            </a:stretch>
          </p:blipFill>
          <p:spPr>
            <a:xfrm>
              <a:off x="0" y="1117600"/>
              <a:ext cx="11968480" cy="4653280"/>
            </a:xfrm>
            <a:prstGeom prst="rect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</p:pic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3436A7EF-DB9B-4392-59CC-9168A709490E}"/>
                </a:ext>
              </a:extLst>
            </p:cNvPr>
            <p:cNvSpPr/>
            <p:nvPr/>
          </p:nvSpPr>
          <p:spPr>
            <a:xfrm>
              <a:off x="1727200" y="1117600"/>
              <a:ext cx="10241280" cy="4114800"/>
            </a:xfrm>
            <a:prstGeom prst="rect">
              <a:avLst/>
            </a:prstGeom>
            <a:solidFill>
              <a:schemeClr val="bg1">
                <a:lumMod val="65000"/>
                <a:alpha val="65098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Retângulo 25">
              <a:extLst>
                <a:ext uri="{FF2B5EF4-FFF2-40B4-BE49-F238E27FC236}">
                  <a16:creationId xmlns:a16="http://schemas.microsoft.com/office/drawing/2014/main" id="{2084D4A9-0C9E-63C3-5296-CFC84035DD3B}"/>
                </a:ext>
              </a:extLst>
            </p:cNvPr>
            <p:cNvSpPr/>
            <p:nvPr/>
          </p:nvSpPr>
          <p:spPr>
            <a:xfrm>
              <a:off x="0" y="1117600"/>
              <a:ext cx="1727200" cy="4622800"/>
            </a:xfrm>
            <a:prstGeom prst="rect">
              <a:avLst/>
            </a:prstGeom>
            <a:solidFill>
              <a:schemeClr val="bg1">
                <a:lumMod val="65000"/>
                <a:alpha val="65098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52DCF539-A8A2-79D2-C91E-6CC077A9A85B}"/>
              </a:ext>
            </a:extLst>
          </p:cNvPr>
          <p:cNvGrpSpPr/>
          <p:nvPr userDrawn="1"/>
        </p:nvGrpSpPr>
        <p:grpSpPr>
          <a:xfrm>
            <a:off x="8885836" y="1999399"/>
            <a:ext cx="2368904" cy="1090768"/>
            <a:chOff x="8760145" y="796290"/>
            <a:chExt cx="2448000" cy="1127186"/>
          </a:xfrm>
        </p:grpSpPr>
        <p:pic>
          <p:nvPicPr>
            <p:cNvPr id="28" name="Imagem 27">
              <a:extLst>
                <a:ext uri="{FF2B5EF4-FFF2-40B4-BE49-F238E27FC236}">
                  <a16:creationId xmlns:a16="http://schemas.microsoft.com/office/drawing/2014/main" id="{814404E7-AEBA-33A4-3DF1-1448E4CDE0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35" t="1669" r="2542"/>
            <a:stretch>
              <a:fillRect/>
            </a:stretch>
          </p:blipFill>
          <p:spPr>
            <a:xfrm>
              <a:off x="8810821" y="848786"/>
              <a:ext cx="2346648" cy="1022194"/>
            </a:xfrm>
            <a:prstGeom prst="rect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77A1F62A-EDDC-3A4B-9A4B-BF035A7652E5}"/>
                </a:ext>
              </a:extLst>
            </p:cNvPr>
            <p:cNvSpPr/>
            <p:nvPr userDrawn="1"/>
          </p:nvSpPr>
          <p:spPr>
            <a:xfrm>
              <a:off x="8760145" y="796290"/>
              <a:ext cx="2448000" cy="1127186"/>
            </a:xfrm>
            <a:prstGeom prst="rect">
              <a:avLst/>
            </a:prstGeom>
            <a:noFill/>
            <a:ln w="15875" cap="rnd">
              <a:solidFill>
                <a:schemeClr val="bg1">
                  <a:lumMod val="65000"/>
                </a:schemeClr>
              </a:solidFill>
              <a:prstDash val="sysDot"/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60058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Introd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DC03C0A-5D76-D944-CCEF-E9BD9CB645FD}"/>
              </a:ext>
            </a:extLst>
          </p:cNvPr>
          <p:cNvSpPr>
            <a:spLocks/>
          </p:cNvSpPr>
          <p:nvPr userDrawn="1"/>
        </p:nvSpPr>
        <p:spPr>
          <a:xfrm>
            <a:off x="-81280" y="-45720"/>
            <a:ext cx="12354560" cy="6949440"/>
          </a:xfrm>
          <a:prstGeom prst="rect">
            <a:avLst/>
          </a:prstGeom>
          <a:solidFill>
            <a:srgbClr val="202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Forma Livre: Forma 2">
            <a:extLst>
              <a:ext uri="{FF2B5EF4-FFF2-40B4-BE49-F238E27FC236}">
                <a16:creationId xmlns:a16="http://schemas.microsoft.com/office/drawing/2014/main" id="{959939B2-0784-F66F-8E38-8E448E51316E}"/>
              </a:ext>
            </a:extLst>
          </p:cNvPr>
          <p:cNvSpPr/>
          <p:nvPr userDrawn="1"/>
        </p:nvSpPr>
        <p:spPr>
          <a:xfrm>
            <a:off x="2577985" y="-274320"/>
            <a:ext cx="9479280" cy="6223366"/>
          </a:xfrm>
          <a:custGeom>
            <a:avLst/>
            <a:gdLst>
              <a:gd name="csX0" fmla="*/ 238226 w 9479280"/>
              <a:gd name="csY0" fmla="*/ 0 h 6223366"/>
              <a:gd name="csX1" fmla="*/ 9241054 w 9479280"/>
              <a:gd name="csY1" fmla="*/ 0 h 6223366"/>
              <a:gd name="csX2" fmla="*/ 9266195 w 9479280"/>
              <a:gd name="csY2" fmla="*/ 74302 h 6223366"/>
              <a:gd name="csX3" fmla="*/ 9479280 w 9479280"/>
              <a:gd name="csY3" fmla="*/ 1483726 h 6223366"/>
              <a:gd name="csX4" fmla="*/ 4739640 w 9479280"/>
              <a:gd name="csY4" fmla="*/ 6223366 h 6223366"/>
              <a:gd name="csX5" fmla="*/ 0 w 9479280"/>
              <a:gd name="csY5" fmla="*/ 1483726 h 6223366"/>
              <a:gd name="csX6" fmla="*/ 213085 w 9479280"/>
              <a:gd name="csY6" fmla="*/ 74302 h 6223366"/>
              <a:gd name="csX7" fmla="*/ 238226 w 9479280"/>
              <a:gd name="csY7" fmla="*/ 0 h 62233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479280" h="6223366">
                <a:moveTo>
                  <a:pt x="238226" y="0"/>
                </a:moveTo>
                <a:lnTo>
                  <a:pt x="9241054" y="0"/>
                </a:lnTo>
                <a:lnTo>
                  <a:pt x="9266195" y="74302"/>
                </a:lnTo>
                <a:cubicBezTo>
                  <a:pt x="9404678" y="519539"/>
                  <a:pt x="9479280" y="992920"/>
                  <a:pt x="9479280" y="1483726"/>
                </a:cubicBezTo>
                <a:cubicBezTo>
                  <a:pt x="9479280" y="4101357"/>
                  <a:pt x="7357271" y="6223366"/>
                  <a:pt x="4739640" y="6223366"/>
                </a:cubicBezTo>
                <a:cubicBezTo>
                  <a:pt x="2122009" y="6223366"/>
                  <a:pt x="0" y="4101357"/>
                  <a:pt x="0" y="1483726"/>
                </a:cubicBezTo>
                <a:cubicBezTo>
                  <a:pt x="0" y="992920"/>
                  <a:pt x="74602" y="519539"/>
                  <a:pt x="213085" y="74302"/>
                </a:cubicBezTo>
                <a:lnTo>
                  <a:pt x="23822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190500" dir="8100000" algn="tr" rotWithShape="0">
              <a:srgbClr val="000000">
                <a:alpha val="34902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1BE399A3-8A9C-EF73-1DC3-07A5FA6D2951}"/>
              </a:ext>
            </a:extLst>
          </p:cNvPr>
          <p:cNvGrpSpPr/>
          <p:nvPr userDrawn="1"/>
        </p:nvGrpSpPr>
        <p:grpSpPr>
          <a:xfrm>
            <a:off x="730620" y="5137556"/>
            <a:ext cx="853200" cy="853200"/>
            <a:chOff x="5058712" y="2896199"/>
            <a:chExt cx="1065600" cy="1065600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30F3CDCA-1C58-CBDF-1029-19D9D99F7A32}"/>
                </a:ext>
              </a:extLst>
            </p:cNvPr>
            <p:cNvSpPr>
              <a:spLocks noChangeAspect="1"/>
            </p:cNvSpPr>
            <p:nvPr userDrawn="1"/>
          </p:nvSpPr>
          <p:spPr>
            <a:xfrm rot="18232862">
              <a:off x="5058712" y="2896199"/>
              <a:ext cx="1065600" cy="1065600"/>
            </a:xfrm>
            <a:prstGeom prst="ellipse">
              <a:avLst/>
            </a:prstGeom>
            <a:solidFill>
              <a:srgbClr val="99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519A16AE-67C7-CA51-B8D9-9943DF166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85673" y="3023161"/>
              <a:ext cx="811678" cy="811678"/>
            </a:xfrm>
            <a:prstGeom prst="rect">
              <a:avLst/>
            </a:prstGeom>
          </p:spPr>
        </p:pic>
      </p:grpSp>
      <p:sp>
        <p:nvSpPr>
          <p:cNvPr id="7" name="Título 1">
            <a:extLst>
              <a:ext uri="{FF2B5EF4-FFF2-40B4-BE49-F238E27FC236}">
                <a16:creationId xmlns:a16="http://schemas.microsoft.com/office/drawing/2014/main" id="{2B84CF60-59E5-7850-914E-78CDC2ABC1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04868" y="812801"/>
            <a:ext cx="7825514" cy="430108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lnSpc>
                <a:spcPts val="2000"/>
              </a:lnSpc>
              <a:defRPr sz="1400" b="1">
                <a:solidFill>
                  <a:srgbClr val="661D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Introduza sua apresentação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21A7557-F518-9220-9389-8B56C3DDE6E9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2090619-D810-7BB1-35F3-564235DE2BA5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D158F62-8A1F-B7F0-4EE7-E33DA0614D57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599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Probl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6E576-6DFA-986F-20CC-9F5F70E648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1838" y="1898254"/>
            <a:ext cx="8568324" cy="36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Insira aqui o problema que está sendo enfrentado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8D57382-7A64-B1E8-0A5E-B192E2B98F7E}"/>
              </a:ext>
            </a:extLst>
          </p:cNvPr>
          <p:cNvSpPr txBox="1">
            <a:spLocks/>
          </p:cNvSpPr>
          <p:nvPr userDrawn="1"/>
        </p:nvSpPr>
        <p:spPr>
          <a:xfrm>
            <a:off x="1451415" y="742214"/>
            <a:ext cx="10010149" cy="576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600" b="1" kern="3600" spc="100" baseline="0" dirty="0">
                <a:solidFill>
                  <a:srgbClr val="1923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E6EB2BA-39D9-DC04-E9A2-102B0A780526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68B49287-E892-CFC5-4424-7C7577F46510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3" name="Agrupar 52">
            <a:extLst>
              <a:ext uri="{FF2B5EF4-FFF2-40B4-BE49-F238E27FC236}">
                <a16:creationId xmlns:a16="http://schemas.microsoft.com/office/drawing/2014/main" id="{973E67FB-4E5D-AF0E-1490-F084DF6E65A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0380" y="685341"/>
            <a:ext cx="630096" cy="629828"/>
            <a:chOff x="9076051" y="758968"/>
            <a:chExt cx="1010130" cy="1009702"/>
          </a:xfrm>
          <a:effectLst>
            <a:outerShdw blurRad="25400" dist="38100" dir="8100000" algn="tr" rotWithShape="0">
              <a:prstClr val="black">
                <a:alpha val="35000"/>
              </a:prstClr>
            </a:outerShdw>
          </a:effectLst>
        </p:grpSpPr>
        <p:sp>
          <p:nvSpPr>
            <p:cNvPr id="49" name="Google Shape;6870;p65">
              <a:extLst>
                <a:ext uri="{FF2B5EF4-FFF2-40B4-BE49-F238E27FC236}">
                  <a16:creationId xmlns:a16="http://schemas.microsoft.com/office/drawing/2014/main" id="{FA93CED6-8FD3-656E-04C2-9DAEAB860056}"/>
                </a:ext>
              </a:extLst>
            </p:cNvPr>
            <p:cNvSpPr/>
            <p:nvPr/>
          </p:nvSpPr>
          <p:spPr>
            <a:xfrm>
              <a:off x="9607621" y="758968"/>
              <a:ext cx="478229" cy="478202"/>
            </a:xfrm>
            <a:custGeom>
              <a:avLst/>
              <a:gdLst>
                <a:gd name="csX0" fmla="*/ 0 w 9998"/>
                <a:gd name="csY0" fmla="*/ 0 h 9999"/>
                <a:gd name="csX1" fmla="*/ 0 w 9998"/>
                <a:gd name="csY1" fmla="*/ 2415 h 9999"/>
                <a:gd name="csX2" fmla="*/ 54 w 9998"/>
                <a:gd name="csY2" fmla="*/ 2415 h 9999"/>
                <a:gd name="csX3" fmla="*/ 666 w 9998"/>
                <a:gd name="csY3" fmla="*/ 2374 h 9999"/>
                <a:gd name="csX4" fmla="*/ 3221 w 9998"/>
                <a:gd name="csY4" fmla="*/ 4279 h 9999"/>
                <a:gd name="csX5" fmla="*/ 666 w 9998"/>
                <a:gd name="csY5" fmla="*/ 6186 h 9999"/>
                <a:gd name="csX6" fmla="*/ 54 w 9998"/>
                <a:gd name="csY6" fmla="*/ 6143 h 9999"/>
                <a:gd name="csX7" fmla="*/ 54 w 9998"/>
                <a:gd name="csY7" fmla="*/ 7626 h 9999"/>
                <a:gd name="csX8" fmla="*/ 2999 w 9998"/>
                <a:gd name="csY8" fmla="*/ 7626 h 9999"/>
                <a:gd name="csX9" fmla="*/ 3110 w 9998"/>
                <a:gd name="csY9" fmla="*/ 9067 h 9999"/>
                <a:gd name="csX10" fmla="*/ 4388 w 9998"/>
                <a:gd name="csY10" fmla="*/ 9999 h 9999"/>
                <a:gd name="csX11" fmla="*/ 5610 w 9998"/>
                <a:gd name="csY11" fmla="*/ 9067 h 9999"/>
                <a:gd name="csX12" fmla="*/ 5277 w 9998"/>
                <a:gd name="csY12" fmla="*/ 8432 h 9999"/>
                <a:gd name="csX13" fmla="*/ 5776 w 9998"/>
                <a:gd name="csY13" fmla="*/ 7626 h 9999"/>
                <a:gd name="csX14" fmla="*/ 9998 w 9998"/>
                <a:gd name="csY14" fmla="*/ 7626 h 9999"/>
                <a:gd name="csX15" fmla="*/ 9998 w 9998"/>
                <a:gd name="csY15" fmla="*/ 2374 h 9999"/>
                <a:gd name="csX16" fmla="*/ 6886 w 9998"/>
                <a:gd name="csY16" fmla="*/ 0 h 9999"/>
                <a:gd name="csX17" fmla="*/ 0 w 9998"/>
                <a:gd name="csY17" fmla="*/ 0 h 9999"/>
                <a:gd name="csX0" fmla="*/ 0 w 10000"/>
                <a:gd name="csY0" fmla="*/ 0 h 10050"/>
                <a:gd name="csX1" fmla="*/ 0 w 10000"/>
                <a:gd name="csY1" fmla="*/ 2415 h 10050"/>
                <a:gd name="csX2" fmla="*/ 54 w 10000"/>
                <a:gd name="csY2" fmla="*/ 2415 h 10050"/>
                <a:gd name="csX3" fmla="*/ 666 w 10000"/>
                <a:gd name="csY3" fmla="*/ 2374 h 10050"/>
                <a:gd name="csX4" fmla="*/ 3222 w 10000"/>
                <a:gd name="csY4" fmla="*/ 4279 h 10050"/>
                <a:gd name="csX5" fmla="*/ 666 w 10000"/>
                <a:gd name="csY5" fmla="*/ 6187 h 10050"/>
                <a:gd name="csX6" fmla="*/ 54 w 10000"/>
                <a:gd name="csY6" fmla="*/ 6144 h 10050"/>
                <a:gd name="csX7" fmla="*/ 54 w 10000"/>
                <a:gd name="csY7" fmla="*/ 7627 h 10050"/>
                <a:gd name="csX8" fmla="*/ 3000 w 10000"/>
                <a:gd name="csY8" fmla="*/ 7627 h 10050"/>
                <a:gd name="csX9" fmla="*/ 4389 w 10000"/>
                <a:gd name="csY9" fmla="*/ 10000 h 10050"/>
                <a:gd name="csX10" fmla="*/ 5611 w 10000"/>
                <a:gd name="csY10" fmla="*/ 9068 h 10050"/>
                <a:gd name="csX11" fmla="*/ 5278 w 10000"/>
                <a:gd name="csY11" fmla="*/ 8433 h 10050"/>
                <a:gd name="csX12" fmla="*/ 5777 w 10000"/>
                <a:gd name="csY12" fmla="*/ 7627 h 10050"/>
                <a:gd name="csX13" fmla="*/ 10000 w 10000"/>
                <a:gd name="csY13" fmla="*/ 7627 h 10050"/>
                <a:gd name="csX14" fmla="*/ 10000 w 10000"/>
                <a:gd name="csY14" fmla="*/ 2374 h 10050"/>
                <a:gd name="csX15" fmla="*/ 6887 w 10000"/>
                <a:gd name="csY15" fmla="*/ 0 h 10050"/>
                <a:gd name="csX16" fmla="*/ 0 w 10000"/>
                <a:gd name="csY16" fmla="*/ 0 h 10050"/>
                <a:gd name="csX0" fmla="*/ 0 w 10000"/>
                <a:gd name="csY0" fmla="*/ 0 h 9086"/>
                <a:gd name="csX1" fmla="*/ 0 w 10000"/>
                <a:gd name="csY1" fmla="*/ 2415 h 9086"/>
                <a:gd name="csX2" fmla="*/ 54 w 10000"/>
                <a:gd name="csY2" fmla="*/ 2415 h 9086"/>
                <a:gd name="csX3" fmla="*/ 666 w 10000"/>
                <a:gd name="csY3" fmla="*/ 2374 h 9086"/>
                <a:gd name="csX4" fmla="*/ 3222 w 10000"/>
                <a:gd name="csY4" fmla="*/ 4279 h 9086"/>
                <a:gd name="csX5" fmla="*/ 666 w 10000"/>
                <a:gd name="csY5" fmla="*/ 6187 h 9086"/>
                <a:gd name="csX6" fmla="*/ 54 w 10000"/>
                <a:gd name="csY6" fmla="*/ 6144 h 9086"/>
                <a:gd name="csX7" fmla="*/ 54 w 10000"/>
                <a:gd name="csY7" fmla="*/ 7627 h 9086"/>
                <a:gd name="csX8" fmla="*/ 3000 w 10000"/>
                <a:gd name="csY8" fmla="*/ 7627 h 9086"/>
                <a:gd name="csX9" fmla="*/ 5611 w 10000"/>
                <a:gd name="csY9" fmla="*/ 9068 h 9086"/>
                <a:gd name="csX10" fmla="*/ 5278 w 10000"/>
                <a:gd name="csY10" fmla="*/ 8433 h 9086"/>
                <a:gd name="csX11" fmla="*/ 5777 w 10000"/>
                <a:gd name="csY11" fmla="*/ 7627 h 9086"/>
                <a:gd name="csX12" fmla="*/ 10000 w 10000"/>
                <a:gd name="csY12" fmla="*/ 7627 h 9086"/>
                <a:gd name="csX13" fmla="*/ 10000 w 10000"/>
                <a:gd name="csY13" fmla="*/ 2374 h 9086"/>
                <a:gd name="csX14" fmla="*/ 6887 w 10000"/>
                <a:gd name="csY14" fmla="*/ 0 h 9086"/>
                <a:gd name="csX15" fmla="*/ 0 w 10000"/>
                <a:gd name="csY15" fmla="*/ 0 h 9086"/>
                <a:gd name="csX0" fmla="*/ 0 w 10000"/>
                <a:gd name="csY0" fmla="*/ 0 h 9281"/>
                <a:gd name="csX1" fmla="*/ 0 w 10000"/>
                <a:gd name="csY1" fmla="*/ 2658 h 9281"/>
                <a:gd name="csX2" fmla="*/ 54 w 10000"/>
                <a:gd name="csY2" fmla="*/ 2658 h 9281"/>
                <a:gd name="csX3" fmla="*/ 666 w 10000"/>
                <a:gd name="csY3" fmla="*/ 2613 h 9281"/>
                <a:gd name="csX4" fmla="*/ 3222 w 10000"/>
                <a:gd name="csY4" fmla="*/ 4709 h 9281"/>
                <a:gd name="csX5" fmla="*/ 666 w 10000"/>
                <a:gd name="csY5" fmla="*/ 6809 h 9281"/>
                <a:gd name="csX6" fmla="*/ 54 w 10000"/>
                <a:gd name="csY6" fmla="*/ 6762 h 9281"/>
                <a:gd name="csX7" fmla="*/ 54 w 10000"/>
                <a:gd name="csY7" fmla="*/ 8394 h 9281"/>
                <a:gd name="csX8" fmla="*/ 3000 w 10000"/>
                <a:gd name="csY8" fmla="*/ 8394 h 9281"/>
                <a:gd name="csX9" fmla="*/ 5278 w 10000"/>
                <a:gd name="csY9" fmla="*/ 9281 h 9281"/>
                <a:gd name="csX10" fmla="*/ 5777 w 10000"/>
                <a:gd name="csY10" fmla="*/ 8394 h 9281"/>
                <a:gd name="csX11" fmla="*/ 10000 w 10000"/>
                <a:gd name="csY11" fmla="*/ 8394 h 9281"/>
                <a:gd name="csX12" fmla="*/ 10000 w 10000"/>
                <a:gd name="csY12" fmla="*/ 2613 h 9281"/>
                <a:gd name="csX13" fmla="*/ 6887 w 10000"/>
                <a:gd name="csY13" fmla="*/ 0 h 9281"/>
                <a:gd name="csX14" fmla="*/ 0 w 10000"/>
                <a:gd name="csY14" fmla="*/ 0 h 9281"/>
                <a:gd name="csX0" fmla="*/ 0 w 10000"/>
                <a:gd name="csY0" fmla="*/ 0 h 9044"/>
                <a:gd name="csX1" fmla="*/ 0 w 10000"/>
                <a:gd name="csY1" fmla="*/ 2864 h 9044"/>
                <a:gd name="csX2" fmla="*/ 54 w 10000"/>
                <a:gd name="csY2" fmla="*/ 2864 h 9044"/>
                <a:gd name="csX3" fmla="*/ 666 w 10000"/>
                <a:gd name="csY3" fmla="*/ 2815 h 9044"/>
                <a:gd name="csX4" fmla="*/ 3222 w 10000"/>
                <a:gd name="csY4" fmla="*/ 5074 h 9044"/>
                <a:gd name="csX5" fmla="*/ 666 w 10000"/>
                <a:gd name="csY5" fmla="*/ 7336 h 9044"/>
                <a:gd name="csX6" fmla="*/ 54 w 10000"/>
                <a:gd name="csY6" fmla="*/ 7286 h 9044"/>
                <a:gd name="csX7" fmla="*/ 54 w 10000"/>
                <a:gd name="csY7" fmla="*/ 9044 h 9044"/>
                <a:gd name="csX8" fmla="*/ 3000 w 10000"/>
                <a:gd name="csY8" fmla="*/ 9044 h 9044"/>
                <a:gd name="csX9" fmla="*/ 5777 w 10000"/>
                <a:gd name="csY9" fmla="*/ 9044 h 9044"/>
                <a:gd name="csX10" fmla="*/ 10000 w 10000"/>
                <a:gd name="csY10" fmla="*/ 9044 h 9044"/>
                <a:gd name="csX11" fmla="*/ 10000 w 10000"/>
                <a:gd name="csY11" fmla="*/ 2815 h 9044"/>
                <a:gd name="csX12" fmla="*/ 6887 w 10000"/>
                <a:gd name="csY12" fmla="*/ 0 h 9044"/>
                <a:gd name="csX13" fmla="*/ 0 w 10000"/>
                <a:gd name="csY13" fmla="*/ 0 h 904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10000" h="9044" extrusionOk="0">
                  <a:moveTo>
                    <a:pt x="0" y="0"/>
                  </a:moveTo>
                  <a:lnTo>
                    <a:pt x="0" y="2864"/>
                  </a:lnTo>
                  <a:lnTo>
                    <a:pt x="54" y="2864"/>
                  </a:lnTo>
                  <a:cubicBezTo>
                    <a:pt x="277" y="2815"/>
                    <a:pt x="499" y="2815"/>
                    <a:pt x="666" y="2815"/>
                  </a:cubicBezTo>
                  <a:cubicBezTo>
                    <a:pt x="2054" y="2815"/>
                    <a:pt x="3222" y="3820"/>
                    <a:pt x="3222" y="5074"/>
                  </a:cubicBezTo>
                  <a:cubicBezTo>
                    <a:pt x="3222" y="6332"/>
                    <a:pt x="2054" y="7336"/>
                    <a:pt x="666" y="7336"/>
                  </a:cubicBezTo>
                  <a:cubicBezTo>
                    <a:pt x="499" y="7336"/>
                    <a:pt x="277" y="7336"/>
                    <a:pt x="54" y="7286"/>
                  </a:cubicBezTo>
                  <a:lnTo>
                    <a:pt x="54" y="9044"/>
                  </a:lnTo>
                  <a:lnTo>
                    <a:pt x="3000" y="9044"/>
                  </a:lnTo>
                  <a:lnTo>
                    <a:pt x="5777" y="9044"/>
                  </a:lnTo>
                  <a:lnTo>
                    <a:pt x="10000" y="9044"/>
                  </a:lnTo>
                  <a:lnTo>
                    <a:pt x="10000" y="2815"/>
                  </a:lnTo>
                  <a:cubicBezTo>
                    <a:pt x="10000" y="1257"/>
                    <a:pt x="8611" y="0"/>
                    <a:pt x="688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0">
              <a:solidFill>
                <a:srgbClr val="1923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871;p65">
              <a:extLst>
                <a:ext uri="{FF2B5EF4-FFF2-40B4-BE49-F238E27FC236}">
                  <a16:creationId xmlns:a16="http://schemas.microsoft.com/office/drawing/2014/main" id="{64B22865-9B6F-9333-573F-85E7B4C7AF84}"/>
                </a:ext>
              </a:extLst>
            </p:cNvPr>
            <p:cNvSpPr/>
            <p:nvPr/>
          </p:nvSpPr>
          <p:spPr>
            <a:xfrm>
              <a:off x="9076051" y="758978"/>
              <a:ext cx="627085" cy="478326"/>
            </a:xfrm>
            <a:custGeom>
              <a:avLst/>
              <a:gdLst/>
              <a:ahLst/>
              <a:cxnLst/>
              <a:rect l="l" t="t" r="r" b="b"/>
              <a:pathLst>
                <a:path w="7436" h="5672" extrusionOk="0">
                  <a:moveTo>
                    <a:pt x="1765" y="0"/>
                  </a:moveTo>
                  <a:cubicBezTo>
                    <a:pt x="788" y="0"/>
                    <a:pt x="1" y="788"/>
                    <a:pt x="1" y="1765"/>
                  </a:cubicBezTo>
                  <a:lnTo>
                    <a:pt x="1" y="5671"/>
                  </a:lnTo>
                  <a:lnTo>
                    <a:pt x="1828" y="5671"/>
                  </a:lnTo>
                  <a:lnTo>
                    <a:pt x="1828" y="5640"/>
                  </a:lnTo>
                  <a:cubicBezTo>
                    <a:pt x="1765" y="5514"/>
                    <a:pt x="1765" y="5388"/>
                    <a:pt x="1765" y="5262"/>
                  </a:cubicBezTo>
                  <a:cubicBezTo>
                    <a:pt x="1765" y="4474"/>
                    <a:pt x="2395" y="3844"/>
                    <a:pt x="3183" y="3844"/>
                  </a:cubicBezTo>
                  <a:cubicBezTo>
                    <a:pt x="3970" y="3844"/>
                    <a:pt x="4600" y="4474"/>
                    <a:pt x="4600" y="5262"/>
                  </a:cubicBezTo>
                  <a:cubicBezTo>
                    <a:pt x="4600" y="5388"/>
                    <a:pt x="4569" y="5514"/>
                    <a:pt x="4569" y="5640"/>
                  </a:cubicBezTo>
                  <a:lnTo>
                    <a:pt x="5672" y="5640"/>
                  </a:lnTo>
                  <a:lnTo>
                    <a:pt x="5672" y="3970"/>
                  </a:lnTo>
                  <a:cubicBezTo>
                    <a:pt x="5672" y="3748"/>
                    <a:pt x="5843" y="3605"/>
                    <a:pt x="6032" y="3605"/>
                  </a:cubicBezTo>
                  <a:cubicBezTo>
                    <a:pt x="6112" y="3605"/>
                    <a:pt x="6195" y="3630"/>
                    <a:pt x="6270" y="3686"/>
                  </a:cubicBezTo>
                  <a:cubicBezTo>
                    <a:pt x="6396" y="3812"/>
                    <a:pt x="6585" y="3907"/>
                    <a:pt x="6743" y="3907"/>
                  </a:cubicBezTo>
                  <a:cubicBezTo>
                    <a:pt x="7121" y="3907"/>
                    <a:pt x="7436" y="3592"/>
                    <a:pt x="7436" y="3182"/>
                  </a:cubicBezTo>
                  <a:cubicBezTo>
                    <a:pt x="7436" y="2804"/>
                    <a:pt x="7121" y="2489"/>
                    <a:pt x="6743" y="2489"/>
                  </a:cubicBezTo>
                  <a:cubicBezTo>
                    <a:pt x="6585" y="2489"/>
                    <a:pt x="6396" y="2552"/>
                    <a:pt x="6270" y="2678"/>
                  </a:cubicBezTo>
                  <a:cubicBezTo>
                    <a:pt x="6195" y="2734"/>
                    <a:pt x="6112" y="2760"/>
                    <a:pt x="6032" y="2760"/>
                  </a:cubicBezTo>
                  <a:cubicBezTo>
                    <a:pt x="5843" y="2760"/>
                    <a:pt x="5672" y="2616"/>
                    <a:pt x="5672" y="2395"/>
                  </a:cubicBezTo>
                  <a:lnTo>
                    <a:pt x="5672" y="0"/>
                  </a:lnTo>
                  <a:close/>
                </a:path>
              </a:pathLst>
            </a:custGeom>
            <a:solidFill>
              <a:srgbClr val="192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872;p65">
              <a:extLst>
                <a:ext uri="{FF2B5EF4-FFF2-40B4-BE49-F238E27FC236}">
                  <a16:creationId xmlns:a16="http://schemas.microsoft.com/office/drawing/2014/main" id="{B7F5316B-616F-5529-0880-8907DED02F38}"/>
                </a:ext>
              </a:extLst>
            </p:cNvPr>
            <p:cNvSpPr/>
            <p:nvPr/>
          </p:nvSpPr>
          <p:spPr>
            <a:xfrm>
              <a:off x="9076139" y="1138876"/>
              <a:ext cx="478325" cy="629784"/>
            </a:xfrm>
            <a:custGeom>
              <a:avLst/>
              <a:gdLst/>
              <a:ahLst/>
              <a:cxnLst/>
              <a:rect l="l" t="t" r="r" b="b"/>
              <a:pathLst>
                <a:path w="5672" h="7468" extrusionOk="0">
                  <a:moveTo>
                    <a:pt x="3183" y="0"/>
                  </a:moveTo>
                  <a:cubicBezTo>
                    <a:pt x="2805" y="0"/>
                    <a:pt x="2490" y="315"/>
                    <a:pt x="2490" y="725"/>
                  </a:cubicBezTo>
                  <a:cubicBezTo>
                    <a:pt x="2490" y="883"/>
                    <a:pt x="2553" y="1072"/>
                    <a:pt x="2679" y="1198"/>
                  </a:cubicBezTo>
                  <a:cubicBezTo>
                    <a:pt x="2868" y="1418"/>
                    <a:pt x="2710" y="1796"/>
                    <a:pt x="2395" y="1796"/>
                  </a:cubicBezTo>
                  <a:lnTo>
                    <a:pt x="1" y="1796"/>
                  </a:lnTo>
                  <a:lnTo>
                    <a:pt x="1" y="5671"/>
                  </a:lnTo>
                  <a:cubicBezTo>
                    <a:pt x="1" y="6679"/>
                    <a:pt x="788" y="7467"/>
                    <a:pt x="1765" y="7467"/>
                  </a:cubicBezTo>
                  <a:lnTo>
                    <a:pt x="5672" y="7467"/>
                  </a:lnTo>
                  <a:lnTo>
                    <a:pt x="5672" y="5640"/>
                  </a:lnTo>
                  <a:lnTo>
                    <a:pt x="5640" y="5640"/>
                  </a:lnTo>
                  <a:cubicBezTo>
                    <a:pt x="5514" y="5703"/>
                    <a:pt x="5388" y="5703"/>
                    <a:pt x="5294" y="5703"/>
                  </a:cubicBezTo>
                  <a:cubicBezTo>
                    <a:pt x="4506" y="5703"/>
                    <a:pt x="3844" y="5041"/>
                    <a:pt x="3844" y="4254"/>
                  </a:cubicBezTo>
                  <a:cubicBezTo>
                    <a:pt x="3844" y="3466"/>
                    <a:pt x="4506" y="2867"/>
                    <a:pt x="5294" y="2867"/>
                  </a:cubicBezTo>
                  <a:cubicBezTo>
                    <a:pt x="5388" y="2867"/>
                    <a:pt x="5514" y="2867"/>
                    <a:pt x="5640" y="2899"/>
                  </a:cubicBezTo>
                  <a:lnTo>
                    <a:pt x="5640" y="1796"/>
                  </a:lnTo>
                  <a:lnTo>
                    <a:pt x="3970" y="1796"/>
                  </a:lnTo>
                  <a:cubicBezTo>
                    <a:pt x="3655" y="1796"/>
                    <a:pt x="3498" y="1418"/>
                    <a:pt x="3718" y="1198"/>
                  </a:cubicBezTo>
                  <a:cubicBezTo>
                    <a:pt x="3813" y="1072"/>
                    <a:pt x="3907" y="883"/>
                    <a:pt x="3907" y="725"/>
                  </a:cubicBezTo>
                  <a:cubicBezTo>
                    <a:pt x="3907" y="315"/>
                    <a:pt x="3592" y="0"/>
                    <a:pt x="3183" y="0"/>
                  </a:cubicBezTo>
                  <a:close/>
                </a:path>
              </a:pathLst>
            </a:custGeom>
            <a:solidFill>
              <a:srgbClr val="192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873;p65">
              <a:extLst>
                <a:ext uri="{FF2B5EF4-FFF2-40B4-BE49-F238E27FC236}">
                  <a16:creationId xmlns:a16="http://schemas.microsoft.com/office/drawing/2014/main" id="{CC103852-2AC6-7A20-F828-8E907056F048}"/>
                </a:ext>
              </a:extLst>
            </p:cNvPr>
            <p:cNvSpPr/>
            <p:nvPr/>
          </p:nvSpPr>
          <p:spPr>
            <a:xfrm>
              <a:off x="9459096" y="1290344"/>
              <a:ext cx="627085" cy="478326"/>
            </a:xfrm>
            <a:custGeom>
              <a:avLst/>
              <a:gdLst/>
              <a:ahLst/>
              <a:cxnLst/>
              <a:rect l="l" t="t" r="r" b="b"/>
              <a:pathLst>
                <a:path w="7436" h="5672" extrusionOk="0">
                  <a:moveTo>
                    <a:pt x="5608" y="0"/>
                  </a:moveTo>
                  <a:lnTo>
                    <a:pt x="5608" y="32"/>
                  </a:lnTo>
                  <a:cubicBezTo>
                    <a:pt x="5671" y="158"/>
                    <a:pt x="5671" y="284"/>
                    <a:pt x="5671" y="378"/>
                  </a:cubicBezTo>
                  <a:cubicBezTo>
                    <a:pt x="5671" y="1166"/>
                    <a:pt x="5041" y="1796"/>
                    <a:pt x="4254" y="1796"/>
                  </a:cubicBezTo>
                  <a:cubicBezTo>
                    <a:pt x="3466" y="1796"/>
                    <a:pt x="2836" y="1166"/>
                    <a:pt x="2836" y="378"/>
                  </a:cubicBezTo>
                  <a:cubicBezTo>
                    <a:pt x="2836" y="284"/>
                    <a:pt x="2867" y="158"/>
                    <a:pt x="2867" y="32"/>
                  </a:cubicBezTo>
                  <a:lnTo>
                    <a:pt x="1765" y="32"/>
                  </a:lnTo>
                  <a:lnTo>
                    <a:pt x="1765" y="1670"/>
                  </a:lnTo>
                  <a:cubicBezTo>
                    <a:pt x="1765" y="1907"/>
                    <a:pt x="1602" y="2041"/>
                    <a:pt x="1419" y="2041"/>
                  </a:cubicBezTo>
                  <a:cubicBezTo>
                    <a:pt x="1334" y="2041"/>
                    <a:pt x="1245" y="2013"/>
                    <a:pt x="1166" y="1954"/>
                  </a:cubicBezTo>
                  <a:cubicBezTo>
                    <a:pt x="1040" y="1827"/>
                    <a:pt x="851" y="1764"/>
                    <a:pt x="694" y="1764"/>
                  </a:cubicBezTo>
                  <a:cubicBezTo>
                    <a:pt x="315" y="1764"/>
                    <a:pt x="0" y="2080"/>
                    <a:pt x="0" y="2458"/>
                  </a:cubicBezTo>
                  <a:cubicBezTo>
                    <a:pt x="0" y="2867"/>
                    <a:pt x="315" y="3182"/>
                    <a:pt x="694" y="3182"/>
                  </a:cubicBezTo>
                  <a:cubicBezTo>
                    <a:pt x="851" y="3182"/>
                    <a:pt x="1040" y="3119"/>
                    <a:pt x="1166" y="2993"/>
                  </a:cubicBezTo>
                  <a:cubicBezTo>
                    <a:pt x="1247" y="2933"/>
                    <a:pt x="1337" y="2904"/>
                    <a:pt x="1423" y="2904"/>
                  </a:cubicBezTo>
                  <a:cubicBezTo>
                    <a:pt x="1605" y="2904"/>
                    <a:pt x="1765" y="3031"/>
                    <a:pt x="1765" y="3245"/>
                  </a:cubicBezTo>
                  <a:lnTo>
                    <a:pt x="1765" y="5671"/>
                  </a:lnTo>
                  <a:lnTo>
                    <a:pt x="5671" y="5671"/>
                  </a:lnTo>
                  <a:cubicBezTo>
                    <a:pt x="6648" y="5671"/>
                    <a:pt x="7436" y="4883"/>
                    <a:pt x="7436" y="3907"/>
                  </a:cubicBezTo>
                  <a:lnTo>
                    <a:pt x="7436" y="0"/>
                  </a:lnTo>
                  <a:close/>
                </a:path>
              </a:pathLst>
            </a:custGeom>
            <a:solidFill>
              <a:srgbClr val="192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59554F-D4C6-BCBB-B567-5FAEE58F6736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9A84E8E8-6A57-6D73-8198-7F7A93BEC2D9}"/>
              </a:ext>
            </a:extLst>
          </p:cNvPr>
          <p:cNvSpPr/>
          <p:nvPr userDrawn="1"/>
        </p:nvSpPr>
        <p:spPr>
          <a:xfrm>
            <a:off x="10152078" y="-745980"/>
            <a:ext cx="1422606" cy="1422606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FC4E78D-DACA-5366-EC5C-C1D456BC4D42}"/>
              </a:ext>
            </a:extLst>
          </p:cNvPr>
          <p:cNvSpPr/>
          <p:nvPr userDrawn="1"/>
        </p:nvSpPr>
        <p:spPr>
          <a:xfrm flipH="1">
            <a:off x="899901" y="5688090"/>
            <a:ext cx="306218" cy="306218"/>
          </a:xfrm>
          <a:prstGeom prst="ellipse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BB105BB-8743-AA49-BD56-1D70DD434590}"/>
              </a:ext>
            </a:extLst>
          </p:cNvPr>
          <p:cNvSpPr/>
          <p:nvPr userDrawn="1"/>
        </p:nvSpPr>
        <p:spPr>
          <a:xfrm flipH="1">
            <a:off x="11574684" y="1743276"/>
            <a:ext cx="239884" cy="239884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11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Sol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Agrupar 94">
            <a:extLst>
              <a:ext uri="{FF2B5EF4-FFF2-40B4-BE49-F238E27FC236}">
                <a16:creationId xmlns:a16="http://schemas.microsoft.com/office/drawing/2014/main" id="{B6296464-EAB8-95DD-A3F9-43B155311D9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14881" y="591483"/>
            <a:ext cx="684000" cy="764819"/>
            <a:chOff x="5274966" y="336610"/>
            <a:chExt cx="930771" cy="1040750"/>
          </a:xfrm>
          <a:solidFill>
            <a:srgbClr val="192350"/>
          </a:solidFill>
          <a:effectLst>
            <a:outerShdw blurRad="25400" dist="38100" dir="8100000" algn="tr" rotWithShape="0">
              <a:prstClr val="black">
                <a:alpha val="35000"/>
              </a:prstClr>
            </a:outerShdw>
          </a:effectLst>
        </p:grpSpPr>
        <p:grpSp>
          <p:nvGrpSpPr>
            <p:cNvPr id="94" name="Agrupar 93">
              <a:extLst>
                <a:ext uri="{FF2B5EF4-FFF2-40B4-BE49-F238E27FC236}">
                  <a16:creationId xmlns:a16="http://schemas.microsoft.com/office/drawing/2014/main" id="{E71DAFD8-F9A3-B1E5-E789-49526845C80F}"/>
                </a:ext>
              </a:extLst>
            </p:cNvPr>
            <p:cNvGrpSpPr/>
            <p:nvPr userDrawn="1"/>
          </p:nvGrpSpPr>
          <p:grpSpPr>
            <a:xfrm>
              <a:off x="5422336" y="509468"/>
              <a:ext cx="620793" cy="867892"/>
              <a:chOff x="5422336" y="509468"/>
              <a:chExt cx="620793" cy="867892"/>
            </a:xfrm>
            <a:grpFill/>
          </p:grpSpPr>
          <p:sp>
            <p:nvSpPr>
              <p:cNvPr id="63" name="Google Shape;6734;p65">
                <a:extLst>
                  <a:ext uri="{FF2B5EF4-FFF2-40B4-BE49-F238E27FC236}">
                    <a16:creationId xmlns:a16="http://schemas.microsoft.com/office/drawing/2014/main" id="{7025F6FF-2AC1-AB81-6F7D-187DF057D2A5}"/>
                  </a:ext>
                </a:extLst>
              </p:cNvPr>
              <p:cNvSpPr/>
              <p:nvPr/>
            </p:nvSpPr>
            <p:spPr>
              <a:xfrm>
                <a:off x="5422336" y="509468"/>
                <a:ext cx="620793" cy="608737"/>
              </a:xfrm>
              <a:custGeom>
                <a:avLst/>
                <a:gdLst/>
                <a:ahLst/>
                <a:cxnLst/>
                <a:rect l="l" t="t" r="r" b="b"/>
                <a:pathLst>
                  <a:path w="8602" h="8435" extrusionOk="0">
                    <a:moveTo>
                      <a:pt x="4354" y="0"/>
                    </a:moveTo>
                    <a:cubicBezTo>
                      <a:pt x="4070" y="0"/>
                      <a:pt x="3783" y="28"/>
                      <a:pt x="3497" y="86"/>
                    </a:cubicBezTo>
                    <a:cubicBezTo>
                      <a:pt x="1922" y="401"/>
                      <a:pt x="630" y="1724"/>
                      <a:pt x="252" y="3299"/>
                    </a:cubicBezTo>
                    <a:cubicBezTo>
                      <a:pt x="0" y="4654"/>
                      <a:pt x="347" y="6040"/>
                      <a:pt x="1261" y="7017"/>
                    </a:cubicBezTo>
                    <a:cubicBezTo>
                      <a:pt x="1607" y="7395"/>
                      <a:pt x="1828" y="7930"/>
                      <a:pt x="1922" y="8434"/>
                    </a:cubicBezTo>
                    <a:lnTo>
                      <a:pt x="3025" y="8434"/>
                    </a:lnTo>
                    <a:lnTo>
                      <a:pt x="3025" y="5284"/>
                    </a:lnTo>
                    <a:cubicBezTo>
                      <a:pt x="3025" y="5158"/>
                      <a:pt x="4064" y="3141"/>
                      <a:pt x="4127" y="3047"/>
                    </a:cubicBezTo>
                    <a:cubicBezTo>
                      <a:pt x="4190" y="2921"/>
                      <a:pt x="4317" y="2858"/>
                      <a:pt x="4443" y="2858"/>
                    </a:cubicBezTo>
                    <a:cubicBezTo>
                      <a:pt x="4569" y="2858"/>
                      <a:pt x="4695" y="2921"/>
                      <a:pt x="4758" y="3047"/>
                    </a:cubicBezTo>
                    <a:cubicBezTo>
                      <a:pt x="4852" y="3141"/>
                      <a:pt x="5860" y="5158"/>
                      <a:pt x="5860" y="5284"/>
                    </a:cubicBezTo>
                    <a:lnTo>
                      <a:pt x="5860" y="8434"/>
                    </a:lnTo>
                    <a:lnTo>
                      <a:pt x="6963" y="8434"/>
                    </a:lnTo>
                    <a:cubicBezTo>
                      <a:pt x="7057" y="7930"/>
                      <a:pt x="7278" y="7395"/>
                      <a:pt x="7625" y="6985"/>
                    </a:cubicBezTo>
                    <a:cubicBezTo>
                      <a:pt x="8255" y="6260"/>
                      <a:pt x="8601" y="5284"/>
                      <a:pt x="8601" y="4244"/>
                    </a:cubicBezTo>
                    <a:cubicBezTo>
                      <a:pt x="8601" y="2984"/>
                      <a:pt x="8066" y="1787"/>
                      <a:pt x="7026" y="936"/>
                    </a:cubicBezTo>
                    <a:cubicBezTo>
                      <a:pt x="6270" y="327"/>
                      <a:pt x="5327" y="0"/>
                      <a:pt x="435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735;p65">
                <a:extLst>
                  <a:ext uri="{FF2B5EF4-FFF2-40B4-BE49-F238E27FC236}">
                    <a16:creationId xmlns:a16="http://schemas.microsoft.com/office/drawing/2014/main" id="{EF68796D-381A-CE6D-5892-9594C9FF4E25}"/>
                  </a:ext>
                </a:extLst>
              </p:cNvPr>
              <p:cNvSpPr/>
              <p:nvPr/>
            </p:nvSpPr>
            <p:spPr>
              <a:xfrm>
                <a:off x="5688349" y="931651"/>
                <a:ext cx="102407" cy="188791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616" extrusionOk="0">
                    <a:moveTo>
                      <a:pt x="0" y="1"/>
                    </a:moveTo>
                    <a:lnTo>
                      <a:pt x="0" y="2616"/>
                    </a:lnTo>
                    <a:lnTo>
                      <a:pt x="1418" y="2616"/>
                    </a:lnTo>
                    <a:lnTo>
                      <a:pt x="1418" y="1"/>
                    </a:lnTo>
                    <a:cubicBezTo>
                      <a:pt x="1198" y="95"/>
                      <a:pt x="946" y="127"/>
                      <a:pt x="725" y="127"/>
                    </a:cubicBezTo>
                    <a:cubicBezTo>
                      <a:pt x="473" y="127"/>
                      <a:pt x="252" y="95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736;p65">
                <a:extLst>
                  <a:ext uri="{FF2B5EF4-FFF2-40B4-BE49-F238E27FC236}">
                    <a16:creationId xmlns:a16="http://schemas.microsoft.com/office/drawing/2014/main" id="{40F20AF3-055F-1F0C-280E-9F7D49DC7B35}"/>
                  </a:ext>
                </a:extLst>
              </p:cNvPr>
              <p:cNvSpPr/>
              <p:nvPr/>
            </p:nvSpPr>
            <p:spPr>
              <a:xfrm>
                <a:off x="5563281" y="1172692"/>
                <a:ext cx="357017" cy="100097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1387" extrusionOk="0">
                    <a:moveTo>
                      <a:pt x="1" y="0"/>
                    </a:moveTo>
                    <a:lnTo>
                      <a:pt x="1" y="347"/>
                    </a:lnTo>
                    <a:cubicBezTo>
                      <a:pt x="1" y="946"/>
                      <a:pt x="473" y="1387"/>
                      <a:pt x="1072" y="1387"/>
                    </a:cubicBezTo>
                    <a:lnTo>
                      <a:pt x="3876" y="1387"/>
                    </a:lnTo>
                    <a:cubicBezTo>
                      <a:pt x="4474" y="1387"/>
                      <a:pt x="4947" y="946"/>
                      <a:pt x="4947" y="347"/>
                    </a:cubicBezTo>
                    <a:lnTo>
                      <a:pt x="4947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737;p65">
                <a:extLst>
                  <a:ext uri="{FF2B5EF4-FFF2-40B4-BE49-F238E27FC236}">
                    <a16:creationId xmlns:a16="http://schemas.microsoft.com/office/drawing/2014/main" id="{08BEAFFC-0ECE-6B45-E834-F4EB22D87433}"/>
                  </a:ext>
                </a:extLst>
              </p:cNvPr>
              <p:cNvSpPr/>
              <p:nvPr/>
            </p:nvSpPr>
            <p:spPr>
              <a:xfrm>
                <a:off x="5697442" y="799800"/>
                <a:ext cx="84148" cy="90426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253" extrusionOk="0">
                    <a:moveTo>
                      <a:pt x="599" y="1"/>
                    </a:moveTo>
                    <a:lnTo>
                      <a:pt x="0" y="1135"/>
                    </a:lnTo>
                    <a:cubicBezTo>
                      <a:pt x="189" y="1214"/>
                      <a:pt x="386" y="1253"/>
                      <a:pt x="583" y="1253"/>
                    </a:cubicBezTo>
                    <a:cubicBezTo>
                      <a:pt x="780" y="1253"/>
                      <a:pt x="977" y="1214"/>
                      <a:pt x="1166" y="1135"/>
                    </a:cubicBezTo>
                    <a:lnTo>
                      <a:pt x="59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38;p65">
                <a:extLst>
                  <a:ext uri="{FF2B5EF4-FFF2-40B4-BE49-F238E27FC236}">
                    <a16:creationId xmlns:a16="http://schemas.microsoft.com/office/drawing/2014/main" id="{36C1D304-D2B4-D8CF-5CCE-DB3418C90666}"/>
                  </a:ext>
                </a:extLst>
              </p:cNvPr>
              <p:cNvSpPr/>
              <p:nvPr/>
            </p:nvSpPr>
            <p:spPr>
              <a:xfrm>
                <a:off x="5617840" y="1325038"/>
                <a:ext cx="245661" cy="52322"/>
              </a:xfrm>
              <a:custGeom>
                <a:avLst/>
                <a:gdLst/>
                <a:ahLst/>
                <a:cxnLst/>
                <a:rect l="l" t="t" r="r" b="b"/>
                <a:pathLst>
                  <a:path w="3404" h="725" extrusionOk="0">
                    <a:moveTo>
                      <a:pt x="1" y="0"/>
                    </a:moveTo>
                    <a:cubicBezTo>
                      <a:pt x="158" y="410"/>
                      <a:pt x="536" y="725"/>
                      <a:pt x="977" y="725"/>
                    </a:cubicBezTo>
                    <a:lnTo>
                      <a:pt x="2395" y="725"/>
                    </a:lnTo>
                    <a:cubicBezTo>
                      <a:pt x="2868" y="725"/>
                      <a:pt x="3246" y="410"/>
                      <a:pt x="340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" name="Agrupar 92">
              <a:extLst>
                <a:ext uri="{FF2B5EF4-FFF2-40B4-BE49-F238E27FC236}">
                  <a16:creationId xmlns:a16="http://schemas.microsoft.com/office/drawing/2014/main" id="{5B206578-4A96-459C-D3E6-FED7589D5A86}"/>
                </a:ext>
              </a:extLst>
            </p:cNvPr>
            <p:cNvGrpSpPr/>
            <p:nvPr userDrawn="1"/>
          </p:nvGrpSpPr>
          <p:grpSpPr>
            <a:xfrm>
              <a:off x="5274966" y="336610"/>
              <a:ext cx="930771" cy="703668"/>
              <a:chOff x="7583097" y="459037"/>
              <a:chExt cx="930771" cy="703668"/>
            </a:xfrm>
            <a:grpFill/>
          </p:grpSpPr>
          <p:sp>
            <p:nvSpPr>
              <p:cNvPr id="80" name="Google Shape;7610;p67">
                <a:extLst>
                  <a:ext uri="{FF2B5EF4-FFF2-40B4-BE49-F238E27FC236}">
                    <a16:creationId xmlns:a16="http://schemas.microsoft.com/office/drawing/2014/main" id="{DBB407F4-34E7-0648-BBD3-403C12DFEBBE}"/>
                  </a:ext>
                </a:extLst>
              </p:cNvPr>
              <p:cNvSpPr/>
              <p:nvPr/>
            </p:nvSpPr>
            <p:spPr>
              <a:xfrm>
                <a:off x="8387534" y="892990"/>
                <a:ext cx="126334" cy="52088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663" extrusionOk="0">
                    <a:moveTo>
                      <a:pt x="473" y="0"/>
                    </a:moveTo>
                    <a:cubicBezTo>
                      <a:pt x="32" y="0"/>
                      <a:pt x="1" y="662"/>
                      <a:pt x="473" y="662"/>
                    </a:cubicBezTo>
                    <a:lnTo>
                      <a:pt x="1135" y="662"/>
                    </a:lnTo>
                    <a:cubicBezTo>
                      <a:pt x="1145" y="663"/>
                      <a:pt x="1156" y="663"/>
                      <a:pt x="1166" y="663"/>
                    </a:cubicBezTo>
                    <a:cubicBezTo>
                      <a:pt x="1607" y="663"/>
                      <a:pt x="1597" y="0"/>
                      <a:pt x="11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7611;p67">
                <a:extLst>
                  <a:ext uri="{FF2B5EF4-FFF2-40B4-BE49-F238E27FC236}">
                    <a16:creationId xmlns:a16="http://schemas.microsoft.com/office/drawing/2014/main" id="{BF05C8B0-DB6D-F02E-EF6D-9B206F0508CE}"/>
                  </a:ext>
                </a:extLst>
              </p:cNvPr>
              <p:cNvSpPr/>
              <p:nvPr/>
            </p:nvSpPr>
            <p:spPr>
              <a:xfrm>
                <a:off x="7583097" y="892990"/>
                <a:ext cx="123820" cy="52088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63" extrusionOk="0">
                    <a:moveTo>
                      <a:pt x="473" y="0"/>
                    </a:moveTo>
                    <a:cubicBezTo>
                      <a:pt x="32" y="0"/>
                      <a:pt x="1" y="662"/>
                      <a:pt x="473" y="662"/>
                    </a:cubicBezTo>
                    <a:lnTo>
                      <a:pt x="1135" y="662"/>
                    </a:lnTo>
                    <a:cubicBezTo>
                      <a:pt x="1145" y="663"/>
                      <a:pt x="1154" y="663"/>
                      <a:pt x="1163" y="663"/>
                    </a:cubicBezTo>
                    <a:cubicBezTo>
                      <a:pt x="1576" y="663"/>
                      <a:pt x="1566" y="0"/>
                      <a:pt x="11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7612;p67">
                <a:extLst>
                  <a:ext uri="{FF2B5EF4-FFF2-40B4-BE49-F238E27FC236}">
                    <a16:creationId xmlns:a16="http://schemas.microsoft.com/office/drawing/2014/main" id="{66DF125B-77E8-7EBE-2F9D-5EDA1DA5150D}"/>
                  </a:ext>
                </a:extLst>
              </p:cNvPr>
              <p:cNvSpPr/>
              <p:nvPr/>
            </p:nvSpPr>
            <p:spPr>
              <a:xfrm>
                <a:off x="8335131" y="677796"/>
                <a:ext cx="124213" cy="82886"/>
              </a:xfrm>
              <a:custGeom>
                <a:avLst/>
                <a:gdLst/>
                <a:ahLst/>
                <a:cxnLst/>
                <a:rect l="l" t="t" r="r" b="b"/>
                <a:pathLst>
                  <a:path w="1581" h="1055" extrusionOk="0">
                    <a:moveTo>
                      <a:pt x="1086" y="1"/>
                    </a:moveTo>
                    <a:cubicBezTo>
                      <a:pt x="1024" y="1"/>
                      <a:pt x="957" y="19"/>
                      <a:pt x="888" y="61"/>
                    </a:cubicBezTo>
                    <a:lnTo>
                      <a:pt x="321" y="408"/>
                    </a:lnTo>
                    <a:cubicBezTo>
                      <a:pt x="0" y="595"/>
                      <a:pt x="179" y="1054"/>
                      <a:pt x="490" y="1054"/>
                    </a:cubicBezTo>
                    <a:cubicBezTo>
                      <a:pt x="546" y="1054"/>
                      <a:pt x="606" y="1040"/>
                      <a:pt x="668" y="1006"/>
                    </a:cubicBezTo>
                    <a:lnTo>
                      <a:pt x="1266" y="660"/>
                    </a:lnTo>
                    <a:cubicBezTo>
                      <a:pt x="1581" y="450"/>
                      <a:pt x="1394" y="1"/>
                      <a:pt x="108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7613;p67">
                <a:extLst>
                  <a:ext uri="{FF2B5EF4-FFF2-40B4-BE49-F238E27FC236}">
                    <a16:creationId xmlns:a16="http://schemas.microsoft.com/office/drawing/2014/main" id="{6E3F8F19-8CD4-3156-3B5F-68A26F3A0FC9}"/>
                  </a:ext>
                </a:extLst>
              </p:cNvPr>
              <p:cNvSpPr/>
              <p:nvPr/>
            </p:nvSpPr>
            <p:spPr>
              <a:xfrm>
                <a:off x="7637621" y="1080684"/>
                <a:ext cx="124763" cy="81943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1043" extrusionOk="0">
                    <a:moveTo>
                      <a:pt x="1071" y="1"/>
                    </a:moveTo>
                    <a:cubicBezTo>
                      <a:pt x="1021" y="1"/>
                      <a:pt x="968" y="12"/>
                      <a:pt x="913" y="37"/>
                    </a:cubicBezTo>
                    <a:lnTo>
                      <a:pt x="315" y="384"/>
                    </a:lnTo>
                    <a:cubicBezTo>
                      <a:pt x="0" y="593"/>
                      <a:pt x="187" y="1043"/>
                      <a:pt x="495" y="1043"/>
                    </a:cubicBezTo>
                    <a:cubicBezTo>
                      <a:pt x="557" y="1043"/>
                      <a:pt x="624" y="1025"/>
                      <a:pt x="693" y="982"/>
                    </a:cubicBezTo>
                    <a:lnTo>
                      <a:pt x="1260" y="636"/>
                    </a:lnTo>
                    <a:cubicBezTo>
                      <a:pt x="1587" y="472"/>
                      <a:pt x="1395" y="1"/>
                      <a:pt x="107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7614;p67">
                <a:extLst>
                  <a:ext uri="{FF2B5EF4-FFF2-40B4-BE49-F238E27FC236}">
                    <a16:creationId xmlns:a16="http://schemas.microsoft.com/office/drawing/2014/main" id="{B36085EC-6F7B-8CE2-2A74-893A08EAD5DA}"/>
                  </a:ext>
                </a:extLst>
              </p:cNvPr>
              <p:cNvSpPr/>
              <p:nvPr/>
            </p:nvSpPr>
            <p:spPr>
              <a:xfrm>
                <a:off x="8333010" y="1079819"/>
                <a:ext cx="126334" cy="82886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055" extrusionOk="0">
                    <a:moveTo>
                      <a:pt x="515" y="0"/>
                    </a:moveTo>
                    <a:cubicBezTo>
                      <a:pt x="198" y="0"/>
                      <a:pt x="1" y="460"/>
                      <a:pt x="348" y="647"/>
                    </a:cubicBezTo>
                    <a:lnTo>
                      <a:pt x="915" y="993"/>
                    </a:lnTo>
                    <a:cubicBezTo>
                      <a:pt x="984" y="1036"/>
                      <a:pt x="1052" y="1054"/>
                      <a:pt x="1114" y="1054"/>
                    </a:cubicBezTo>
                    <a:cubicBezTo>
                      <a:pt x="1421" y="1054"/>
                      <a:pt x="1608" y="609"/>
                      <a:pt x="1293" y="426"/>
                    </a:cubicBezTo>
                    <a:lnTo>
                      <a:pt x="695" y="48"/>
                    </a:lnTo>
                    <a:cubicBezTo>
                      <a:pt x="633" y="15"/>
                      <a:pt x="572" y="0"/>
                      <a:pt x="51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7615;p67">
                <a:extLst>
                  <a:ext uri="{FF2B5EF4-FFF2-40B4-BE49-F238E27FC236}">
                    <a16:creationId xmlns:a16="http://schemas.microsoft.com/office/drawing/2014/main" id="{4D8E6B2F-A91C-CBEC-93FF-68CBBFCEFD93}"/>
                  </a:ext>
                </a:extLst>
              </p:cNvPr>
              <p:cNvSpPr/>
              <p:nvPr/>
            </p:nvSpPr>
            <p:spPr>
              <a:xfrm>
                <a:off x="7635107" y="677796"/>
                <a:ext cx="126334" cy="82886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055" extrusionOk="0">
                    <a:moveTo>
                      <a:pt x="477" y="1"/>
                    </a:moveTo>
                    <a:cubicBezTo>
                      <a:pt x="188" y="1"/>
                      <a:pt x="1" y="450"/>
                      <a:pt x="315" y="660"/>
                    </a:cubicBezTo>
                    <a:lnTo>
                      <a:pt x="914" y="1006"/>
                    </a:lnTo>
                    <a:cubicBezTo>
                      <a:pt x="981" y="1040"/>
                      <a:pt x="1044" y="1054"/>
                      <a:pt x="1103" y="1054"/>
                    </a:cubicBezTo>
                    <a:cubicBezTo>
                      <a:pt x="1434" y="1054"/>
                      <a:pt x="1608" y="595"/>
                      <a:pt x="1260" y="408"/>
                    </a:cubicBezTo>
                    <a:lnTo>
                      <a:pt x="662" y="61"/>
                    </a:lnTo>
                    <a:cubicBezTo>
                      <a:pt x="598" y="19"/>
                      <a:pt x="536" y="1"/>
                      <a:pt x="47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7611;p67">
                <a:extLst>
                  <a:ext uri="{FF2B5EF4-FFF2-40B4-BE49-F238E27FC236}">
                    <a16:creationId xmlns:a16="http://schemas.microsoft.com/office/drawing/2014/main" id="{37520C06-7CA6-77B5-A1BA-32F38A9322FC}"/>
                  </a:ext>
                </a:extLst>
              </p:cNvPr>
              <p:cNvSpPr/>
              <p:nvPr userDrawn="1"/>
            </p:nvSpPr>
            <p:spPr>
              <a:xfrm rot="5400000">
                <a:off x="7976673" y="494902"/>
                <a:ext cx="123820" cy="52089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63" extrusionOk="0">
                    <a:moveTo>
                      <a:pt x="473" y="0"/>
                    </a:moveTo>
                    <a:cubicBezTo>
                      <a:pt x="32" y="0"/>
                      <a:pt x="1" y="662"/>
                      <a:pt x="473" y="662"/>
                    </a:cubicBezTo>
                    <a:lnTo>
                      <a:pt x="1135" y="662"/>
                    </a:lnTo>
                    <a:cubicBezTo>
                      <a:pt x="1145" y="663"/>
                      <a:pt x="1154" y="663"/>
                      <a:pt x="1163" y="663"/>
                    </a:cubicBezTo>
                    <a:cubicBezTo>
                      <a:pt x="1576" y="663"/>
                      <a:pt x="1566" y="0"/>
                      <a:pt x="11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7615;p67">
                <a:extLst>
                  <a:ext uri="{FF2B5EF4-FFF2-40B4-BE49-F238E27FC236}">
                    <a16:creationId xmlns:a16="http://schemas.microsoft.com/office/drawing/2014/main" id="{D66099E9-6A17-4276-14CC-E7910B184801}"/>
                  </a:ext>
                </a:extLst>
              </p:cNvPr>
              <p:cNvSpPr/>
              <p:nvPr userDrawn="1"/>
            </p:nvSpPr>
            <p:spPr>
              <a:xfrm rot="2167940">
                <a:off x="7769925" y="527541"/>
                <a:ext cx="126334" cy="82886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055" extrusionOk="0">
                    <a:moveTo>
                      <a:pt x="477" y="1"/>
                    </a:moveTo>
                    <a:cubicBezTo>
                      <a:pt x="188" y="1"/>
                      <a:pt x="1" y="450"/>
                      <a:pt x="315" y="660"/>
                    </a:cubicBezTo>
                    <a:lnTo>
                      <a:pt x="914" y="1006"/>
                    </a:lnTo>
                    <a:cubicBezTo>
                      <a:pt x="981" y="1040"/>
                      <a:pt x="1044" y="1054"/>
                      <a:pt x="1103" y="1054"/>
                    </a:cubicBezTo>
                    <a:cubicBezTo>
                      <a:pt x="1434" y="1054"/>
                      <a:pt x="1608" y="595"/>
                      <a:pt x="1260" y="408"/>
                    </a:cubicBezTo>
                    <a:lnTo>
                      <a:pt x="662" y="61"/>
                    </a:lnTo>
                    <a:cubicBezTo>
                      <a:pt x="598" y="19"/>
                      <a:pt x="536" y="1"/>
                      <a:pt x="47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7615;p67">
                <a:extLst>
                  <a:ext uri="{FF2B5EF4-FFF2-40B4-BE49-F238E27FC236}">
                    <a16:creationId xmlns:a16="http://schemas.microsoft.com/office/drawing/2014/main" id="{63649547-97A0-58CA-F111-61065C1A1697}"/>
                  </a:ext>
                </a:extLst>
              </p:cNvPr>
              <p:cNvSpPr/>
              <p:nvPr userDrawn="1"/>
            </p:nvSpPr>
            <p:spPr>
              <a:xfrm rot="5119646">
                <a:off x="8173394" y="527541"/>
                <a:ext cx="126334" cy="82886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055" extrusionOk="0">
                    <a:moveTo>
                      <a:pt x="477" y="1"/>
                    </a:moveTo>
                    <a:cubicBezTo>
                      <a:pt x="188" y="1"/>
                      <a:pt x="1" y="450"/>
                      <a:pt x="315" y="660"/>
                    </a:cubicBezTo>
                    <a:lnTo>
                      <a:pt x="914" y="1006"/>
                    </a:lnTo>
                    <a:cubicBezTo>
                      <a:pt x="981" y="1040"/>
                      <a:pt x="1044" y="1054"/>
                      <a:pt x="1103" y="1054"/>
                    </a:cubicBezTo>
                    <a:cubicBezTo>
                      <a:pt x="1434" y="1054"/>
                      <a:pt x="1608" y="595"/>
                      <a:pt x="1260" y="408"/>
                    </a:cubicBezTo>
                    <a:lnTo>
                      <a:pt x="662" y="61"/>
                    </a:lnTo>
                    <a:cubicBezTo>
                      <a:pt x="598" y="19"/>
                      <a:pt x="536" y="1"/>
                      <a:pt x="47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68C6E576-6DFA-986F-20CC-9F5F70E648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3892" y="1929463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>
              <a:lnSpc>
                <a:spcPct val="100000"/>
              </a:lnSpc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Insira aqui a solução proposta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8D57382-7A64-B1E8-0A5E-B192E2B98F7E}"/>
              </a:ext>
            </a:extLst>
          </p:cNvPr>
          <p:cNvSpPr txBox="1">
            <a:spLocks/>
          </p:cNvSpPr>
          <p:nvPr userDrawn="1"/>
        </p:nvSpPr>
        <p:spPr>
          <a:xfrm>
            <a:off x="1451415" y="742214"/>
            <a:ext cx="10008748" cy="576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600" b="1" kern="3600" spc="100" baseline="0" dirty="0">
                <a:solidFill>
                  <a:srgbClr val="1923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SOLUÇÃO</a:t>
            </a:r>
          </a:p>
        </p:txBody>
      </p:sp>
      <p:sp>
        <p:nvSpPr>
          <p:cNvPr id="23" name="Espaço Reservado para Texto 22">
            <a:extLst>
              <a:ext uri="{FF2B5EF4-FFF2-40B4-BE49-F238E27FC236}">
                <a16:creationId xmlns:a16="http://schemas.microsoft.com/office/drawing/2014/main" id="{959868BE-16C1-37B8-7B2C-CD36EE3FBFF7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455240" y="1929463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Insira aqui a solução proposta</a:t>
            </a:r>
          </a:p>
        </p:txBody>
      </p:sp>
      <p:sp>
        <p:nvSpPr>
          <p:cNvPr id="24" name="Espaço Reservado para Texto 22">
            <a:extLst>
              <a:ext uri="{FF2B5EF4-FFF2-40B4-BE49-F238E27FC236}">
                <a16:creationId xmlns:a16="http://schemas.microsoft.com/office/drawing/2014/main" id="{E8228827-E51D-51E8-D348-45263FB43ED3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117276" y="1929463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Insira aqui a solução proposta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695B5A-D3BD-FBD4-8BE3-D4865C899D74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B48D271-DEBE-BFA2-1704-96657D67A68B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1652906-D278-1BA1-62F2-8A667641B850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71A1DCC-0C73-FB76-AE63-F15DA4DE1A48}"/>
              </a:ext>
            </a:extLst>
          </p:cNvPr>
          <p:cNvSpPr/>
          <p:nvPr userDrawn="1"/>
        </p:nvSpPr>
        <p:spPr>
          <a:xfrm>
            <a:off x="7524624" y="-745980"/>
            <a:ext cx="1422606" cy="1422606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E8CFE31D-328E-64AF-EB97-36897294CEF8}"/>
              </a:ext>
            </a:extLst>
          </p:cNvPr>
          <p:cNvSpPr/>
          <p:nvPr userDrawn="1"/>
        </p:nvSpPr>
        <p:spPr>
          <a:xfrm flipH="1">
            <a:off x="561772" y="5388534"/>
            <a:ext cx="306218" cy="306218"/>
          </a:xfrm>
          <a:prstGeom prst="ellipse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20C199F7-8809-3EA6-DB6D-DA608B7238D1}"/>
              </a:ext>
            </a:extLst>
          </p:cNvPr>
          <p:cNvSpPr/>
          <p:nvPr userDrawn="1"/>
        </p:nvSpPr>
        <p:spPr>
          <a:xfrm flipH="1">
            <a:off x="10184400" y="781446"/>
            <a:ext cx="494634" cy="494634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76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Público-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">
            <a:extLst>
              <a:ext uri="{FF2B5EF4-FFF2-40B4-BE49-F238E27FC236}">
                <a16:creationId xmlns:a16="http://schemas.microsoft.com/office/drawing/2014/main" id="{BF3984FF-DE42-BC85-880B-E60C4464DB45}"/>
              </a:ext>
            </a:extLst>
          </p:cNvPr>
          <p:cNvSpPr txBox="1">
            <a:spLocks/>
          </p:cNvSpPr>
          <p:nvPr userDrawn="1"/>
        </p:nvSpPr>
        <p:spPr>
          <a:xfrm>
            <a:off x="7403330" y="2579915"/>
            <a:ext cx="3960000" cy="576000"/>
          </a:xfrm>
          <a:prstGeom prst="rect">
            <a:avLst/>
          </a:prstGeom>
        </p:spPr>
        <p:txBody>
          <a:bodyPr lIns="36000" tIns="0" rIns="36000" bIns="0" anchor="ctr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400" kern="1200">
                <a:solidFill>
                  <a:srgbClr val="1923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pt-BR" dirty="0"/>
              <a:t>Insira aqui uma imagem que represente o público-alvo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C6E576-6DFA-986F-20CC-9F5F70E648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3892" y="1702075"/>
            <a:ext cx="6120000" cy="3839648"/>
          </a:xfrm>
          <a:prstGeom prst="rect">
            <a:avLst/>
          </a:prstGeom>
        </p:spPr>
        <p:txBody>
          <a:bodyPr lIns="36000" tIns="0" rIns="36000" bIns="0"/>
          <a:lstStyle>
            <a:lvl1pPr>
              <a:lnSpc>
                <a:spcPct val="100000"/>
              </a:lnSpc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Insira aqui qual é o público-alvo da proposta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8D57382-7A64-B1E8-0A5E-B192E2B98F7E}"/>
              </a:ext>
            </a:extLst>
          </p:cNvPr>
          <p:cNvSpPr txBox="1">
            <a:spLocks/>
          </p:cNvSpPr>
          <p:nvPr userDrawn="1"/>
        </p:nvSpPr>
        <p:spPr>
          <a:xfrm>
            <a:off x="1451415" y="742214"/>
            <a:ext cx="10008748" cy="576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600" b="1" kern="3600" spc="100" baseline="0" dirty="0">
                <a:solidFill>
                  <a:srgbClr val="1923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PÚBLICO-ALVO</a:t>
            </a:r>
          </a:p>
        </p:txBody>
      </p:sp>
      <p:sp>
        <p:nvSpPr>
          <p:cNvPr id="63" name="Espaço Reservado para Imagem 62">
            <a:extLst>
              <a:ext uri="{FF2B5EF4-FFF2-40B4-BE49-F238E27FC236}">
                <a16:creationId xmlns:a16="http://schemas.microsoft.com/office/drawing/2014/main" id="{5E57B71C-510B-31BC-CDB8-09B643764D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03330" y="964427"/>
            <a:ext cx="3960000" cy="4860000"/>
          </a:xfrm>
          <a:prstGeom prst="round1Rect">
            <a:avLst>
              <a:gd name="adj" fmla="val 9740"/>
            </a:avLst>
          </a:prstGeom>
          <a:ln w="38100" cap="rnd">
            <a:solidFill>
              <a:srgbClr val="661D8A"/>
            </a:solidFill>
          </a:ln>
        </p:spPr>
        <p:txBody>
          <a:bodyPr/>
          <a:lstStyle/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F9F7174-1D0D-DDEB-6EFB-0B7832042C85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79AC2B6-AEB5-1E17-2CD8-2FD6354D321D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D9ED9BE-A23B-5536-942C-3E5A50FD1BB5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832F0F89-95F2-C246-E9E2-BD830436B93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07217" y="779978"/>
            <a:ext cx="684000" cy="439551"/>
            <a:chOff x="6909487" y="1088263"/>
            <a:chExt cx="349133" cy="224359"/>
          </a:xfrm>
          <a:solidFill>
            <a:srgbClr val="192350"/>
          </a:solidFill>
          <a:effectLst>
            <a:outerShdw blurRad="25400" dist="38100" dir="8100000" algn="tr" rotWithShape="0">
              <a:prstClr val="black">
                <a:alpha val="35000"/>
              </a:prstClr>
            </a:outerShdw>
          </a:effectLst>
        </p:grpSpPr>
        <p:sp>
          <p:nvSpPr>
            <p:cNvPr id="8" name="Google Shape;5772;p63">
              <a:extLst>
                <a:ext uri="{FF2B5EF4-FFF2-40B4-BE49-F238E27FC236}">
                  <a16:creationId xmlns:a16="http://schemas.microsoft.com/office/drawing/2014/main" id="{5F5784B9-18D8-D6F6-5DDC-88FF7ECF0BA4}"/>
                </a:ext>
              </a:extLst>
            </p:cNvPr>
            <p:cNvSpPr/>
            <p:nvPr/>
          </p:nvSpPr>
          <p:spPr>
            <a:xfrm>
              <a:off x="6989538" y="1148760"/>
              <a:ext cx="41931" cy="41931"/>
            </a:xfrm>
            <a:custGeom>
              <a:avLst/>
              <a:gdLst/>
              <a:ahLst/>
              <a:cxnLst/>
              <a:rect l="l" t="t" r="r" b="b"/>
              <a:pathLst>
                <a:path w="1419" h="1419" extrusionOk="0">
                  <a:moveTo>
                    <a:pt x="725" y="1"/>
                  </a:moveTo>
                  <a:cubicBezTo>
                    <a:pt x="316" y="1"/>
                    <a:pt x="1" y="316"/>
                    <a:pt x="1" y="694"/>
                  </a:cubicBezTo>
                  <a:cubicBezTo>
                    <a:pt x="64" y="1103"/>
                    <a:pt x="316" y="1418"/>
                    <a:pt x="725" y="1418"/>
                  </a:cubicBezTo>
                  <a:cubicBezTo>
                    <a:pt x="1103" y="1418"/>
                    <a:pt x="1418" y="1103"/>
                    <a:pt x="1418" y="694"/>
                  </a:cubicBezTo>
                  <a:cubicBezTo>
                    <a:pt x="1418" y="316"/>
                    <a:pt x="1103" y="1"/>
                    <a:pt x="7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773;p63">
              <a:extLst>
                <a:ext uri="{FF2B5EF4-FFF2-40B4-BE49-F238E27FC236}">
                  <a16:creationId xmlns:a16="http://schemas.microsoft.com/office/drawing/2014/main" id="{49246F96-E93C-6EBA-1016-10BF995AE298}"/>
                </a:ext>
              </a:extLst>
            </p:cNvPr>
            <p:cNvSpPr/>
            <p:nvPr/>
          </p:nvSpPr>
          <p:spPr>
            <a:xfrm>
              <a:off x="6969976" y="1211140"/>
              <a:ext cx="81972" cy="40986"/>
            </a:xfrm>
            <a:custGeom>
              <a:avLst/>
              <a:gdLst/>
              <a:ahLst/>
              <a:cxnLst/>
              <a:rect l="l" t="t" r="r" b="b"/>
              <a:pathLst>
                <a:path w="2774" h="1387" extrusionOk="0">
                  <a:moveTo>
                    <a:pt x="1387" y="0"/>
                  </a:moveTo>
                  <a:cubicBezTo>
                    <a:pt x="631" y="0"/>
                    <a:pt x="1" y="630"/>
                    <a:pt x="1" y="1387"/>
                  </a:cubicBezTo>
                  <a:lnTo>
                    <a:pt x="2773" y="1387"/>
                  </a:lnTo>
                  <a:cubicBezTo>
                    <a:pt x="2773" y="630"/>
                    <a:pt x="2175" y="0"/>
                    <a:pt x="13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774;p63">
              <a:extLst>
                <a:ext uri="{FF2B5EF4-FFF2-40B4-BE49-F238E27FC236}">
                  <a16:creationId xmlns:a16="http://schemas.microsoft.com/office/drawing/2014/main" id="{A2E2B287-86B8-489D-D006-E5A70C676197}"/>
                </a:ext>
              </a:extLst>
            </p:cNvPr>
            <p:cNvSpPr/>
            <p:nvPr/>
          </p:nvSpPr>
          <p:spPr>
            <a:xfrm>
              <a:off x="6909487" y="1088263"/>
              <a:ext cx="349133" cy="224359"/>
            </a:xfrm>
            <a:custGeom>
              <a:avLst/>
              <a:gdLst>
                <a:gd name="csX0" fmla="*/ 8506 w 10000"/>
                <a:gd name="csY0" fmla="*/ 2738 h 9998"/>
                <a:gd name="csX1" fmla="*/ 8800 w 10000"/>
                <a:gd name="csY1" fmla="*/ 3195 h 9998"/>
                <a:gd name="csX2" fmla="*/ 8506 w 10000"/>
                <a:gd name="csY2" fmla="*/ 3651 h 9998"/>
                <a:gd name="csX3" fmla="*/ 5546 w 10000"/>
                <a:gd name="csY3" fmla="*/ 3651 h 9998"/>
                <a:gd name="csX4" fmla="*/ 5226 w 10000"/>
                <a:gd name="csY4" fmla="*/ 3195 h 9998"/>
                <a:gd name="csX5" fmla="*/ 5546 w 10000"/>
                <a:gd name="csY5" fmla="*/ 2738 h 9998"/>
                <a:gd name="csX6" fmla="*/ 8506 w 10000"/>
                <a:gd name="csY6" fmla="*/ 2738 h 9998"/>
                <a:gd name="csX7" fmla="*/ 8506 w 10000"/>
                <a:gd name="csY7" fmla="*/ 4563 h 9998"/>
                <a:gd name="csX8" fmla="*/ 8800 w 10000"/>
                <a:gd name="csY8" fmla="*/ 5020 h 9998"/>
                <a:gd name="csX9" fmla="*/ 8506 w 10000"/>
                <a:gd name="csY9" fmla="*/ 5476 h 9998"/>
                <a:gd name="csX10" fmla="*/ 5546 w 10000"/>
                <a:gd name="csY10" fmla="*/ 5476 h 9998"/>
                <a:gd name="csX11" fmla="*/ 5226 w 10000"/>
                <a:gd name="csY11" fmla="*/ 5020 h 9998"/>
                <a:gd name="csX12" fmla="*/ 5546 w 10000"/>
                <a:gd name="csY12" fmla="*/ 4563 h 9998"/>
                <a:gd name="csX13" fmla="*/ 8506 w 10000"/>
                <a:gd name="csY13" fmla="*/ 4563 h 9998"/>
                <a:gd name="csX14" fmla="*/ 8506 w 10000"/>
                <a:gd name="csY14" fmla="*/ 6347 h 9998"/>
                <a:gd name="csX15" fmla="*/ 8800 w 10000"/>
                <a:gd name="csY15" fmla="*/ 6845 h 9998"/>
                <a:gd name="csX16" fmla="*/ 8506 w 10000"/>
                <a:gd name="csY16" fmla="*/ 7302 h 9998"/>
                <a:gd name="csX17" fmla="*/ 5546 w 10000"/>
                <a:gd name="csY17" fmla="*/ 7302 h 9998"/>
                <a:gd name="csX18" fmla="*/ 5226 w 10000"/>
                <a:gd name="csY18" fmla="*/ 6845 h 9998"/>
                <a:gd name="csX19" fmla="*/ 5546 w 10000"/>
                <a:gd name="csY19" fmla="*/ 6347 h 9998"/>
                <a:gd name="csX20" fmla="*/ 8506 w 10000"/>
                <a:gd name="csY20" fmla="*/ 6347 h 9998"/>
                <a:gd name="csX21" fmla="*/ 2880 w 10000"/>
                <a:gd name="csY21" fmla="*/ 1866 h 9998"/>
                <a:gd name="csX22" fmla="*/ 4026 w 10000"/>
                <a:gd name="csY22" fmla="*/ 3651 h 9998"/>
                <a:gd name="csX23" fmla="*/ 3706 w 10000"/>
                <a:gd name="csY23" fmla="*/ 4895 h 9998"/>
                <a:gd name="csX24" fmla="*/ 4614 w 10000"/>
                <a:gd name="csY24" fmla="*/ 7302 h 9998"/>
                <a:gd name="csX25" fmla="*/ 4614 w 10000"/>
                <a:gd name="csY25" fmla="*/ 7758 h 9998"/>
                <a:gd name="csX26" fmla="*/ 4667 w 10000"/>
                <a:gd name="csY26" fmla="*/ 7758 h 9998"/>
                <a:gd name="csX27" fmla="*/ 4373 w 10000"/>
                <a:gd name="csY27" fmla="*/ 8215 h 9998"/>
                <a:gd name="csX28" fmla="*/ 1440 w 10000"/>
                <a:gd name="csY28" fmla="*/ 8215 h 9998"/>
                <a:gd name="csX29" fmla="*/ 1147 w 10000"/>
                <a:gd name="csY29" fmla="*/ 7758 h 9998"/>
                <a:gd name="csX30" fmla="*/ 1147 w 10000"/>
                <a:gd name="csY30" fmla="*/ 7302 h 9998"/>
                <a:gd name="csX31" fmla="*/ 2027 w 10000"/>
                <a:gd name="csY31" fmla="*/ 4895 h 9998"/>
                <a:gd name="csX32" fmla="*/ 1706 w 10000"/>
                <a:gd name="csY32" fmla="*/ 3651 h 9998"/>
                <a:gd name="csX33" fmla="*/ 2880 w 10000"/>
                <a:gd name="csY33" fmla="*/ 1866 h 9998"/>
                <a:gd name="csX34" fmla="*/ 880 w 10000"/>
                <a:gd name="csY34" fmla="*/ 0 h 9998"/>
                <a:gd name="csX35" fmla="*/ 0 w 10000"/>
                <a:gd name="csY35" fmla="*/ 1328 h 9998"/>
                <a:gd name="csX36" fmla="*/ 0 w 10000"/>
                <a:gd name="csY36" fmla="*/ 8629 h 9998"/>
                <a:gd name="csX37" fmla="*/ 880 w 10000"/>
                <a:gd name="csY37" fmla="*/ 9998 h 9998"/>
                <a:gd name="csX38" fmla="*/ 9146 w 10000"/>
                <a:gd name="csY38" fmla="*/ 9998 h 9998"/>
                <a:gd name="csX39" fmla="*/ 10000 w 10000"/>
                <a:gd name="csY39" fmla="*/ 8629 h 9998"/>
                <a:gd name="csX40" fmla="*/ 10000 w 10000"/>
                <a:gd name="csY40" fmla="*/ 1328 h 9998"/>
                <a:gd name="csX41" fmla="*/ 9093 w 10000"/>
                <a:gd name="csY41" fmla="*/ 0 h 9998"/>
                <a:gd name="csX42" fmla="*/ 6427 w 10000"/>
                <a:gd name="csY42" fmla="*/ 0 h 9998"/>
                <a:gd name="csX43" fmla="*/ 6427 w 10000"/>
                <a:gd name="csY43" fmla="*/ 456 h 9998"/>
                <a:gd name="csX44" fmla="*/ 5573 w 10000"/>
                <a:gd name="csY44" fmla="*/ 1783 h 9998"/>
                <a:gd name="csX45" fmla="*/ 3546 w 10000"/>
                <a:gd name="csY45" fmla="*/ 456 h 9998"/>
                <a:gd name="csX46" fmla="*/ 3546 w 10000"/>
                <a:gd name="csY46" fmla="*/ 0 h 9998"/>
                <a:gd name="csX47" fmla="*/ 880 w 10000"/>
                <a:gd name="csY47" fmla="*/ 0 h 9998"/>
                <a:gd name="csX0" fmla="*/ 8506 w 10000"/>
                <a:gd name="csY0" fmla="*/ 2739 h 10000"/>
                <a:gd name="csX1" fmla="*/ 8800 w 10000"/>
                <a:gd name="csY1" fmla="*/ 3196 h 10000"/>
                <a:gd name="csX2" fmla="*/ 8506 w 10000"/>
                <a:gd name="csY2" fmla="*/ 3652 h 10000"/>
                <a:gd name="csX3" fmla="*/ 5546 w 10000"/>
                <a:gd name="csY3" fmla="*/ 3652 h 10000"/>
                <a:gd name="csX4" fmla="*/ 5226 w 10000"/>
                <a:gd name="csY4" fmla="*/ 3196 h 10000"/>
                <a:gd name="csX5" fmla="*/ 5546 w 10000"/>
                <a:gd name="csY5" fmla="*/ 2739 h 10000"/>
                <a:gd name="csX6" fmla="*/ 8506 w 10000"/>
                <a:gd name="csY6" fmla="*/ 2739 h 10000"/>
                <a:gd name="csX7" fmla="*/ 8506 w 10000"/>
                <a:gd name="csY7" fmla="*/ 4564 h 10000"/>
                <a:gd name="csX8" fmla="*/ 8800 w 10000"/>
                <a:gd name="csY8" fmla="*/ 5021 h 10000"/>
                <a:gd name="csX9" fmla="*/ 8506 w 10000"/>
                <a:gd name="csY9" fmla="*/ 5477 h 10000"/>
                <a:gd name="csX10" fmla="*/ 5546 w 10000"/>
                <a:gd name="csY10" fmla="*/ 5477 h 10000"/>
                <a:gd name="csX11" fmla="*/ 5226 w 10000"/>
                <a:gd name="csY11" fmla="*/ 5021 h 10000"/>
                <a:gd name="csX12" fmla="*/ 5546 w 10000"/>
                <a:gd name="csY12" fmla="*/ 4564 h 10000"/>
                <a:gd name="csX13" fmla="*/ 8506 w 10000"/>
                <a:gd name="csY13" fmla="*/ 4564 h 10000"/>
                <a:gd name="csX14" fmla="*/ 8506 w 10000"/>
                <a:gd name="csY14" fmla="*/ 6348 h 10000"/>
                <a:gd name="csX15" fmla="*/ 8800 w 10000"/>
                <a:gd name="csY15" fmla="*/ 6846 h 10000"/>
                <a:gd name="csX16" fmla="*/ 8506 w 10000"/>
                <a:gd name="csY16" fmla="*/ 7303 h 10000"/>
                <a:gd name="csX17" fmla="*/ 5546 w 10000"/>
                <a:gd name="csY17" fmla="*/ 7303 h 10000"/>
                <a:gd name="csX18" fmla="*/ 5226 w 10000"/>
                <a:gd name="csY18" fmla="*/ 6846 h 10000"/>
                <a:gd name="csX19" fmla="*/ 5546 w 10000"/>
                <a:gd name="csY19" fmla="*/ 6348 h 10000"/>
                <a:gd name="csX20" fmla="*/ 8506 w 10000"/>
                <a:gd name="csY20" fmla="*/ 6348 h 10000"/>
                <a:gd name="csX21" fmla="*/ 2880 w 10000"/>
                <a:gd name="csY21" fmla="*/ 1866 h 10000"/>
                <a:gd name="csX22" fmla="*/ 4026 w 10000"/>
                <a:gd name="csY22" fmla="*/ 3652 h 10000"/>
                <a:gd name="csX23" fmla="*/ 3706 w 10000"/>
                <a:gd name="csY23" fmla="*/ 4896 h 10000"/>
                <a:gd name="csX24" fmla="*/ 4614 w 10000"/>
                <a:gd name="csY24" fmla="*/ 7303 h 10000"/>
                <a:gd name="csX25" fmla="*/ 4614 w 10000"/>
                <a:gd name="csY25" fmla="*/ 7760 h 10000"/>
                <a:gd name="csX26" fmla="*/ 4667 w 10000"/>
                <a:gd name="csY26" fmla="*/ 7760 h 10000"/>
                <a:gd name="csX27" fmla="*/ 4373 w 10000"/>
                <a:gd name="csY27" fmla="*/ 8217 h 10000"/>
                <a:gd name="csX28" fmla="*/ 1440 w 10000"/>
                <a:gd name="csY28" fmla="*/ 8217 h 10000"/>
                <a:gd name="csX29" fmla="*/ 1147 w 10000"/>
                <a:gd name="csY29" fmla="*/ 7760 h 10000"/>
                <a:gd name="csX30" fmla="*/ 1147 w 10000"/>
                <a:gd name="csY30" fmla="*/ 7303 h 10000"/>
                <a:gd name="csX31" fmla="*/ 2027 w 10000"/>
                <a:gd name="csY31" fmla="*/ 4896 h 10000"/>
                <a:gd name="csX32" fmla="*/ 1706 w 10000"/>
                <a:gd name="csY32" fmla="*/ 3652 h 10000"/>
                <a:gd name="csX33" fmla="*/ 2880 w 10000"/>
                <a:gd name="csY33" fmla="*/ 1866 h 10000"/>
                <a:gd name="csX34" fmla="*/ 880 w 10000"/>
                <a:gd name="csY34" fmla="*/ 0 h 10000"/>
                <a:gd name="csX35" fmla="*/ 0 w 10000"/>
                <a:gd name="csY35" fmla="*/ 1328 h 10000"/>
                <a:gd name="csX36" fmla="*/ 0 w 10000"/>
                <a:gd name="csY36" fmla="*/ 8631 h 10000"/>
                <a:gd name="csX37" fmla="*/ 880 w 10000"/>
                <a:gd name="csY37" fmla="*/ 10000 h 10000"/>
                <a:gd name="csX38" fmla="*/ 9146 w 10000"/>
                <a:gd name="csY38" fmla="*/ 10000 h 10000"/>
                <a:gd name="csX39" fmla="*/ 10000 w 10000"/>
                <a:gd name="csY39" fmla="*/ 8631 h 10000"/>
                <a:gd name="csX40" fmla="*/ 10000 w 10000"/>
                <a:gd name="csY40" fmla="*/ 1328 h 10000"/>
                <a:gd name="csX41" fmla="*/ 9093 w 10000"/>
                <a:gd name="csY41" fmla="*/ 0 h 10000"/>
                <a:gd name="csX42" fmla="*/ 6427 w 10000"/>
                <a:gd name="csY42" fmla="*/ 0 h 10000"/>
                <a:gd name="csX43" fmla="*/ 6427 w 10000"/>
                <a:gd name="csY43" fmla="*/ 456 h 10000"/>
                <a:gd name="csX44" fmla="*/ 3546 w 10000"/>
                <a:gd name="csY44" fmla="*/ 456 h 10000"/>
                <a:gd name="csX45" fmla="*/ 3546 w 10000"/>
                <a:gd name="csY45" fmla="*/ 0 h 10000"/>
                <a:gd name="csX46" fmla="*/ 880 w 10000"/>
                <a:gd name="csY46" fmla="*/ 0 h 10000"/>
                <a:gd name="csX0" fmla="*/ 8506 w 10000"/>
                <a:gd name="csY0" fmla="*/ 2739 h 10000"/>
                <a:gd name="csX1" fmla="*/ 8800 w 10000"/>
                <a:gd name="csY1" fmla="*/ 3196 h 10000"/>
                <a:gd name="csX2" fmla="*/ 8506 w 10000"/>
                <a:gd name="csY2" fmla="*/ 3652 h 10000"/>
                <a:gd name="csX3" fmla="*/ 5546 w 10000"/>
                <a:gd name="csY3" fmla="*/ 3652 h 10000"/>
                <a:gd name="csX4" fmla="*/ 5226 w 10000"/>
                <a:gd name="csY4" fmla="*/ 3196 h 10000"/>
                <a:gd name="csX5" fmla="*/ 5546 w 10000"/>
                <a:gd name="csY5" fmla="*/ 2739 h 10000"/>
                <a:gd name="csX6" fmla="*/ 8506 w 10000"/>
                <a:gd name="csY6" fmla="*/ 2739 h 10000"/>
                <a:gd name="csX7" fmla="*/ 8506 w 10000"/>
                <a:gd name="csY7" fmla="*/ 4564 h 10000"/>
                <a:gd name="csX8" fmla="*/ 8800 w 10000"/>
                <a:gd name="csY8" fmla="*/ 5021 h 10000"/>
                <a:gd name="csX9" fmla="*/ 8506 w 10000"/>
                <a:gd name="csY9" fmla="*/ 5477 h 10000"/>
                <a:gd name="csX10" fmla="*/ 5546 w 10000"/>
                <a:gd name="csY10" fmla="*/ 5477 h 10000"/>
                <a:gd name="csX11" fmla="*/ 5226 w 10000"/>
                <a:gd name="csY11" fmla="*/ 5021 h 10000"/>
                <a:gd name="csX12" fmla="*/ 5546 w 10000"/>
                <a:gd name="csY12" fmla="*/ 4564 h 10000"/>
                <a:gd name="csX13" fmla="*/ 8506 w 10000"/>
                <a:gd name="csY13" fmla="*/ 4564 h 10000"/>
                <a:gd name="csX14" fmla="*/ 8506 w 10000"/>
                <a:gd name="csY14" fmla="*/ 6348 h 10000"/>
                <a:gd name="csX15" fmla="*/ 8800 w 10000"/>
                <a:gd name="csY15" fmla="*/ 6846 h 10000"/>
                <a:gd name="csX16" fmla="*/ 8506 w 10000"/>
                <a:gd name="csY16" fmla="*/ 7303 h 10000"/>
                <a:gd name="csX17" fmla="*/ 5546 w 10000"/>
                <a:gd name="csY17" fmla="*/ 7303 h 10000"/>
                <a:gd name="csX18" fmla="*/ 5226 w 10000"/>
                <a:gd name="csY18" fmla="*/ 6846 h 10000"/>
                <a:gd name="csX19" fmla="*/ 5546 w 10000"/>
                <a:gd name="csY19" fmla="*/ 6348 h 10000"/>
                <a:gd name="csX20" fmla="*/ 8506 w 10000"/>
                <a:gd name="csY20" fmla="*/ 6348 h 10000"/>
                <a:gd name="csX21" fmla="*/ 2880 w 10000"/>
                <a:gd name="csY21" fmla="*/ 1866 h 10000"/>
                <a:gd name="csX22" fmla="*/ 4026 w 10000"/>
                <a:gd name="csY22" fmla="*/ 3652 h 10000"/>
                <a:gd name="csX23" fmla="*/ 3706 w 10000"/>
                <a:gd name="csY23" fmla="*/ 4896 h 10000"/>
                <a:gd name="csX24" fmla="*/ 4614 w 10000"/>
                <a:gd name="csY24" fmla="*/ 7303 h 10000"/>
                <a:gd name="csX25" fmla="*/ 4614 w 10000"/>
                <a:gd name="csY25" fmla="*/ 7760 h 10000"/>
                <a:gd name="csX26" fmla="*/ 4667 w 10000"/>
                <a:gd name="csY26" fmla="*/ 7760 h 10000"/>
                <a:gd name="csX27" fmla="*/ 4373 w 10000"/>
                <a:gd name="csY27" fmla="*/ 8217 h 10000"/>
                <a:gd name="csX28" fmla="*/ 1440 w 10000"/>
                <a:gd name="csY28" fmla="*/ 8217 h 10000"/>
                <a:gd name="csX29" fmla="*/ 1147 w 10000"/>
                <a:gd name="csY29" fmla="*/ 7760 h 10000"/>
                <a:gd name="csX30" fmla="*/ 1147 w 10000"/>
                <a:gd name="csY30" fmla="*/ 7303 h 10000"/>
                <a:gd name="csX31" fmla="*/ 2027 w 10000"/>
                <a:gd name="csY31" fmla="*/ 4896 h 10000"/>
                <a:gd name="csX32" fmla="*/ 1706 w 10000"/>
                <a:gd name="csY32" fmla="*/ 3652 h 10000"/>
                <a:gd name="csX33" fmla="*/ 2880 w 10000"/>
                <a:gd name="csY33" fmla="*/ 1866 h 10000"/>
                <a:gd name="csX34" fmla="*/ 880 w 10000"/>
                <a:gd name="csY34" fmla="*/ 0 h 10000"/>
                <a:gd name="csX35" fmla="*/ 0 w 10000"/>
                <a:gd name="csY35" fmla="*/ 1328 h 10000"/>
                <a:gd name="csX36" fmla="*/ 0 w 10000"/>
                <a:gd name="csY36" fmla="*/ 8631 h 10000"/>
                <a:gd name="csX37" fmla="*/ 880 w 10000"/>
                <a:gd name="csY37" fmla="*/ 10000 h 10000"/>
                <a:gd name="csX38" fmla="*/ 9146 w 10000"/>
                <a:gd name="csY38" fmla="*/ 10000 h 10000"/>
                <a:gd name="csX39" fmla="*/ 10000 w 10000"/>
                <a:gd name="csY39" fmla="*/ 8631 h 10000"/>
                <a:gd name="csX40" fmla="*/ 10000 w 10000"/>
                <a:gd name="csY40" fmla="*/ 1328 h 10000"/>
                <a:gd name="csX41" fmla="*/ 9093 w 10000"/>
                <a:gd name="csY41" fmla="*/ 0 h 10000"/>
                <a:gd name="csX42" fmla="*/ 6427 w 10000"/>
                <a:gd name="csY42" fmla="*/ 0 h 10000"/>
                <a:gd name="csX43" fmla="*/ 3546 w 10000"/>
                <a:gd name="csY43" fmla="*/ 456 h 10000"/>
                <a:gd name="csX44" fmla="*/ 3546 w 10000"/>
                <a:gd name="csY44" fmla="*/ 0 h 10000"/>
                <a:gd name="csX45" fmla="*/ 880 w 10000"/>
                <a:gd name="csY45" fmla="*/ 0 h 10000"/>
                <a:gd name="csX0" fmla="*/ 8506 w 10000"/>
                <a:gd name="csY0" fmla="*/ 2739 h 10000"/>
                <a:gd name="csX1" fmla="*/ 8800 w 10000"/>
                <a:gd name="csY1" fmla="*/ 3196 h 10000"/>
                <a:gd name="csX2" fmla="*/ 8506 w 10000"/>
                <a:gd name="csY2" fmla="*/ 3652 h 10000"/>
                <a:gd name="csX3" fmla="*/ 5546 w 10000"/>
                <a:gd name="csY3" fmla="*/ 3652 h 10000"/>
                <a:gd name="csX4" fmla="*/ 5226 w 10000"/>
                <a:gd name="csY4" fmla="*/ 3196 h 10000"/>
                <a:gd name="csX5" fmla="*/ 5546 w 10000"/>
                <a:gd name="csY5" fmla="*/ 2739 h 10000"/>
                <a:gd name="csX6" fmla="*/ 8506 w 10000"/>
                <a:gd name="csY6" fmla="*/ 2739 h 10000"/>
                <a:gd name="csX7" fmla="*/ 8506 w 10000"/>
                <a:gd name="csY7" fmla="*/ 4564 h 10000"/>
                <a:gd name="csX8" fmla="*/ 8800 w 10000"/>
                <a:gd name="csY8" fmla="*/ 5021 h 10000"/>
                <a:gd name="csX9" fmla="*/ 8506 w 10000"/>
                <a:gd name="csY9" fmla="*/ 5477 h 10000"/>
                <a:gd name="csX10" fmla="*/ 5546 w 10000"/>
                <a:gd name="csY10" fmla="*/ 5477 h 10000"/>
                <a:gd name="csX11" fmla="*/ 5226 w 10000"/>
                <a:gd name="csY11" fmla="*/ 5021 h 10000"/>
                <a:gd name="csX12" fmla="*/ 5546 w 10000"/>
                <a:gd name="csY12" fmla="*/ 4564 h 10000"/>
                <a:gd name="csX13" fmla="*/ 8506 w 10000"/>
                <a:gd name="csY13" fmla="*/ 4564 h 10000"/>
                <a:gd name="csX14" fmla="*/ 8506 w 10000"/>
                <a:gd name="csY14" fmla="*/ 6348 h 10000"/>
                <a:gd name="csX15" fmla="*/ 8800 w 10000"/>
                <a:gd name="csY15" fmla="*/ 6846 h 10000"/>
                <a:gd name="csX16" fmla="*/ 8506 w 10000"/>
                <a:gd name="csY16" fmla="*/ 7303 h 10000"/>
                <a:gd name="csX17" fmla="*/ 5546 w 10000"/>
                <a:gd name="csY17" fmla="*/ 7303 h 10000"/>
                <a:gd name="csX18" fmla="*/ 5226 w 10000"/>
                <a:gd name="csY18" fmla="*/ 6846 h 10000"/>
                <a:gd name="csX19" fmla="*/ 5546 w 10000"/>
                <a:gd name="csY19" fmla="*/ 6348 h 10000"/>
                <a:gd name="csX20" fmla="*/ 8506 w 10000"/>
                <a:gd name="csY20" fmla="*/ 6348 h 10000"/>
                <a:gd name="csX21" fmla="*/ 2880 w 10000"/>
                <a:gd name="csY21" fmla="*/ 1866 h 10000"/>
                <a:gd name="csX22" fmla="*/ 4026 w 10000"/>
                <a:gd name="csY22" fmla="*/ 3652 h 10000"/>
                <a:gd name="csX23" fmla="*/ 3706 w 10000"/>
                <a:gd name="csY23" fmla="*/ 4896 h 10000"/>
                <a:gd name="csX24" fmla="*/ 4614 w 10000"/>
                <a:gd name="csY24" fmla="*/ 7303 h 10000"/>
                <a:gd name="csX25" fmla="*/ 4614 w 10000"/>
                <a:gd name="csY25" fmla="*/ 7760 h 10000"/>
                <a:gd name="csX26" fmla="*/ 4667 w 10000"/>
                <a:gd name="csY26" fmla="*/ 7760 h 10000"/>
                <a:gd name="csX27" fmla="*/ 4373 w 10000"/>
                <a:gd name="csY27" fmla="*/ 8217 h 10000"/>
                <a:gd name="csX28" fmla="*/ 1440 w 10000"/>
                <a:gd name="csY28" fmla="*/ 8217 h 10000"/>
                <a:gd name="csX29" fmla="*/ 1147 w 10000"/>
                <a:gd name="csY29" fmla="*/ 7760 h 10000"/>
                <a:gd name="csX30" fmla="*/ 1147 w 10000"/>
                <a:gd name="csY30" fmla="*/ 7303 h 10000"/>
                <a:gd name="csX31" fmla="*/ 2027 w 10000"/>
                <a:gd name="csY31" fmla="*/ 4896 h 10000"/>
                <a:gd name="csX32" fmla="*/ 1706 w 10000"/>
                <a:gd name="csY32" fmla="*/ 3652 h 10000"/>
                <a:gd name="csX33" fmla="*/ 2880 w 10000"/>
                <a:gd name="csY33" fmla="*/ 1866 h 10000"/>
                <a:gd name="csX34" fmla="*/ 880 w 10000"/>
                <a:gd name="csY34" fmla="*/ 0 h 10000"/>
                <a:gd name="csX35" fmla="*/ 0 w 10000"/>
                <a:gd name="csY35" fmla="*/ 1328 h 10000"/>
                <a:gd name="csX36" fmla="*/ 0 w 10000"/>
                <a:gd name="csY36" fmla="*/ 8631 h 10000"/>
                <a:gd name="csX37" fmla="*/ 880 w 10000"/>
                <a:gd name="csY37" fmla="*/ 10000 h 10000"/>
                <a:gd name="csX38" fmla="*/ 9146 w 10000"/>
                <a:gd name="csY38" fmla="*/ 10000 h 10000"/>
                <a:gd name="csX39" fmla="*/ 10000 w 10000"/>
                <a:gd name="csY39" fmla="*/ 8631 h 10000"/>
                <a:gd name="csX40" fmla="*/ 10000 w 10000"/>
                <a:gd name="csY40" fmla="*/ 1328 h 10000"/>
                <a:gd name="csX41" fmla="*/ 9093 w 10000"/>
                <a:gd name="csY41" fmla="*/ 0 h 10000"/>
                <a:gd name="csX42" fmla="*/ 6427 w 10000"/>
                <a:gd name="csY42" fmla="*/ 0 h 10000"/>
                <a:gd name="csX43" fmla="*/ 3546 w 10000"/>
                <a:gd name="csY43" fmla="*/ 0 h 10000"/>
                <a:gd name="csX44" fmla="*/ 880 w 10000"/>
                <a:gd name="csY44" fmla="*/ 0 h 10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</a:cxnLst>
              <a:rect l="l" t="t" r="r" b="b"/>
              <a:pathLst>
                <a:path w="10000" h="10000" extrusionOk="0">
                  <a:moveTo>
                    <a:pt x="8506" y="2739"/>
                  </a:moveTo>
                  <a:cubicBezTo>
                    <a:pt x="8666" y="2739"/>
                    <a:pt x="8800" y="2947"/>
                    <a:pt x="8800" y="3196"/>
                  </a:cubicBezTo>
                  <a:cubicBezTo>
                    <a:pt x="8800" y="3445"/>
                    <a:pt x="8666" y="3652"/>
                    <a:pt x="8506" y="3652"/>
                  </a:cubicBezTo>
                  <a:lnTo>
                    <a:pt x="5546" y="3652"/>
                  </a:lnTo>
                  <a:cubicBezTo>
                    <a:pt x="5360" y="3652"/>
                    <a:pt x="5226" y="3445"/>
                    <a:pt x="5226" y="3196"/>
                  </a:cubicBezTo>
                  <a:cubicBezTo>
                    <a:pt x="5226" y="2947"/>
                    <a:pt x="5360" y="2739"/>
                    <a:pt x="5546" y="2739"/>
                  </a:cubicBezTo>
                  <a:lnTo>
                    <a:pt x="8506" y="2739"/>
                  </a:lnTo>
                  <a:close/>
                  <a:moveTo>
                    <a:pt x="8506" y="4564"/>
                  </a:moveTo>
                  <a:cubicBezTo>
                    <a:pt x="8666" y="4564"/>
                    <a:pt x="8800" y="4772"/>
                    <a:pt x="8800" y="5021"/>
                  </a:cubicBezTo>
                  <a:cubicBezTo>
                    <a:pt x="8800" y="5270"/>
                    <a:pt x="8666" y="5477"/>
                    <a:pt x="8506" y="5477"/>
                  </a:cubicBezTo>
                  <a:lnTo>
                    <a:pt x="5546" y="5477"/>
                  </a:lnTo>
                  <a:cubicBezTo>
                    <a:pt x="5360" y="5477"/>
                    <a:pt x="5226" y="5270"/>
                    <a:pt x="5226" y="5021"/>
                  </a:cubicBezTo>
                  <a:cubicBezTo>
                    <a:pt x="5226" y="4772"/>
                    <a:pt x="5360" y="4564"/>
                    <a:pt x="5546" y="4564"/>
                  </a:cubicBezTo>
                  <a:lnTo>
                    <a:pt x="8506" y="4564"/>
                  </a:lnTo>
                  <a:close/>
                  <a:moveTo>
                    <a:pt x="8506" y="6348"/>
                  </a:moveTo>
                  <a:cubicBezTo>
                    <a:pt x="8666" y="6348"/>
                    <a:pt x="8800" y="6555"/>
                    <a:pt x="8800" y="6846"/>
                  </a:cubicBezTo>
                  <a:cubicBezTo>
                    <a:pt x="8800" y="7095"/>
                    <a:pt x="8666" y="7303"/>
                    <a:pt x="8506" y="7303"/>
                  </a:cubicBezTo>
                  <a:lnTo>
                    <a:pt x="5546" y="7303"/>
                  </a:lnTo>
                  <a:cubicBezTo>
                    <a:pt x="5360" y="7303"/>
                    <a:pt x="5226" y="7095"/>
                    <a:pt x="5226" y="6846"/>
                  </a:cubicBezTo>
                  <a:cubicBezTo>
                    <a:pt x="5226" y="6555"/>
                    <a:pt x="5360" y="6348"/>
                    <a:pt x="5546" y="6348"/>
                  </a:cubicBezTo>
                  <a:lnTo>
                    <a:pt x="8506" y="6348"/>
                  </a:lnTo>
                  <a:close/>
                  <a:moveTo>
                    <a:pt x="2880" y="1866"/>
                  </a:moveTo>
                  <a:cubicBezTo>
                    <a:pt x="3493" y="1866"/>
                    <a:pt x="4026" y="2698"/>
                    <a:pt x="4026" y="3652"/>
                  </a:cubicBezTo>
                  <a:cubicBezTo>
                    <a:pt x="4026" y="4149"/>
                    <a:pt x="3893" y="4606"/>
                    <a:pt x="3706" y="4896"/>
                  </a:cubicBezTo>
                  <a:cubicBezTo>
                    <a:pt x="4240" y="5353"/>
                    <a:pt x="4614" y="6265"/>
                    <a:pt x="4614" y="7303"/>
                  </a:cubicBezTo>
                  <a:lnTo>
                    <a:pt x="4614" y="7760"/>
                  </a:lnTo>
                  <a:lnTo>
                    <a:pt x="4667" y="7760"/>
                  </a:lnTo>
                  <a:cubicBezTo>
                    <a:pt x="4667" y="8009"/>
                    <a:pt x="4533" y="8217"/>
                    <a:pt x="4373" y="8217"/>
                  </a:cubicBezTo>
                  <a:lnTo>
                    <a:pt x="1440" y="8217"/>
                  </a:lnTo>
                  <a:cubicBezTo>
                    <a:pt x="1280" y="8217"/>
                    <a:pt x="1147" y="8009"/>
                    <a:pt x="1147" y="7760"/>
                  </a:cubicBezTo>
                  <a:lnTo>
                    <a:pt x="1147" y="7303"/>
                  </a:lnTo>
                  <a:cubicBezTo>
                    <a:pt x="1147" y="6265"/>
                    <a:pt x="1493" y="5394"/>
                    <a:pt x="2027" y="4896"/>
                  </a:cubicBezTo>
                  <a:cubicBezTo>
                    <a:pt x="1840" y="4606"/>
                    <a:pt x="1706" y="4149"/>
                    <a:pt x="1706" y="3652"/>
                  </a:cubicBezTo>
                  <a:cubicBezTo>
                    <a:pt x="1706" y="2698"/>
                    <a:pt x="2240" y="1866"/>
                    <a:pt x="2880" y="1866"/>
                  </a:cubicBezTo>
                  <a:close/>
                  <a:moveTo>
                    <a:pt x="880" y="0"/>
                  </a:moveTo>
                  <a:cubicBezTo>
                    <a:pt x="373" y="0"/>
                    <a:pt x="0" y="622"/>
                    <a:pt x="0" y="1328"/>
                  </a:cubicBezTo>
                  <a:lnTo>
                    <a:pt x="0" y="8631"/>
                  </a:lnTo>
                  <a:cubicBezTo>
                    <a:pt x="0" y="9419"/>
                    <a:pt x="400" y="10000"/>
                    <a:pt x="880" y="10000"/>
                  </a:cubicBezTo>
                  <a:lnTo>
                    <a:pt x="9146" y="10000"/>
                  </a:lnTo>
                  <a:cubicBezTo>
                    <a:pt x="9626" y="10000"/>
                    <a:pt x="10000" y="9378"/>
                    <a:pt x="10000" y="8631"/>
                  </a:cubicBezTo>
                  <a:lnTo>
                    <a:pt x="10000" y="1328"/>
                  </a:lnTo>
                  <a:cubicBezTo>
                    <a:pt x="9973" y="622"/>
                    <a:pt x="9573" y="0"/>
                    <a:pt x="9093" y="0"/>
                  </a:cubicBezTo>
                  <a:lnTo>
                    <a:pt x="6427" y="0"/>
                  </a:lnTo>
                  <a:lnTo>
                    <a:pt x="3546" y="0"/>
                  </a:lnTo>
                  <a:lnTo>
                    <a:pt x="88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Elipse 20">
            <a:extLst>
              <a:ext uri="{FF2B5EF4-FFF2-40B4-BE49-F238E27FC236}">
                <a16:creationId xmlns:a16="http://schemas.microsoft.com/office/drawing/2014/main" id="{E06B6631-16FA-8B53-7C82-166AC6E8DE2C}"/>
              </a:ext>
            </a:extLst>
          </p:cNvPr>
          <p:cNvSpPr/>
          <p:nvPr userDrawn="1"/>
        </p:nvSpPr>
        <p:spPr>
          <a:xfrm>
            <a:off x="5384697" y="-745980"/>
            <a:ext cx="1422606" cy="1422606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57FA1EFA-F55E-4A17-C19A-D06CB917B633}"/>
              </a:ext>
            </a:extLst>
          </p:cNvPr>
          <p:cNvSpPr/>
          <p:nvPr userDrawn="1"/>
        </p:nvSpPr>
        <p:spPr>
          <a:xfrm flipH="1">
            <a:off x="561772" y="5693546"/>
            <a:ext cx="306218" cy="306218"/>
          </a:xfrm>
          <a:prstGeom prst="ellipse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9E715B31-1557-B4D6-D04E-E3B6585E1E24}"/>
              </a:ext>
            </a:extLst>
          </p:cNvPr>
          <p:cNvSpPr/>
          <p:nvPr userDrawn="1"/>
        </p:nvSpPr>
        <p:spPr>
          <a:xfrm flipH="1">
            <a:off x="10879618" y="642550"/>
            <a:ext cx="494634" cy="494634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948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Diferenciais_da_Sol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6E576-6DFA-986F-20CC-9F5F70E648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3892" y="1935218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>
              <a:lnSpc>
                <a:spcPct val="100000"/>
              </a:lnSpc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Insira aqui os diferenciais da solução proposta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8D57382-7A64-B1E8-0A5E-B192E2B98F7E}"/>
              </a:ext>
            </a:extLst>
          </p:cNvPr>
          <p:cNvSpPr txBox="1">
            <a:spLocks/>
          </p:cNvSpPr>
          <p:nvPr userDrawn="1"/>
        </p:nvSpPr>
        <p:spPr>
          <a:xfrm>
            <a:off x="1451415" y="742214"/>
            <a:ext cx="10008748" cy="576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600" b="1" kern="3600" spc="100" baseline="0" dirty="0">
                <a:solidFill>
                  <a:srgbClr val="1923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DIFERENCIAIS DA SOLUÇÃO</a:t>
            </a:r>
          </a:p>
        </p:txBody>
      </p:sp>
      <p:sp>
        <p:nvSpPr>
          <p:cNvPr id="23" name="Espaço Reservado para Texto 22">
            <a:extLst>
              <a:ext uri="{FF2B5EF4-FFF2-40B4-BE49-F238E27FC236}">
                <a16:creationId xmlns:a16="http://schemas.microsoft.com/office/drawing/2014/main" id="{959868BE-16C1-37B8-7B2C-CD36EE3FBFF7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455240" y="1935218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Insira aqui os diferenciais da solução proposta</a:t>
            </a:r>
          </a:p>
        </p:txBody>
      </p:sp>
      <p:sp>
        <p:nvSpPr>
          <p:cNvPr id="24" name="Espaço Reservado para Texto 22">
            <a:extLst>
              <a:ext uri="{FF2B5EF4-FFF2-40B4-BE49-F238E27FC236}">
                <a16:creationId xmlns:a16="http://schemas.microsoft.com/office/drawing/2014/main" id="{E8228827-E51D-51E8-D348-45263FB43ED3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117276" y="1935218"/>
            <a:ext cx="3312000" cy="3600000"/>
          </a:xfrm>
          <a:prstGeom prst="rect">
            <a:avLst/>
          </a:prstGeom>
        </p:spPr>
        <p:txBody>
          <a:bodyPr lIns="36000" tIns="0" rIns="3600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Insira aqui os diferenciais da solução proposta</a:t>
            </a:r>
          </a:p>
        </p:txBody>
      </p:sp>
      <p:grpSp>
        <p:nvGrpSpPr>
          <p:cNvPr id="71" name="Agrupar 70">
            <a:extLst>
              <a:ext uri="{FF2B5EF4-FFF2-40B4-BE49-F238E27FC236}">
                <a16:creationId xmlns:a16="http://schemas.microsoft.com/office/drawing/2014/main" id="{8E0C47EB-2B9C-F7BD-D59F-0516E93F539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12932" y="650841"/>
            <a:ext cx="684000" cy="686423"/>
            <a:chOff x="7741067" y="-1004646"/>
            <a:chExt cx="1578176" cy="1583766"/>
          </a:xfrm>
          <a:solidFill>
            <a:srgbClr val="192350"/>
          </a:solidFill>
          <a:effectLst>
            <a:outerShdw blurRad="12700" dist="38100" dir="8100000" algn="tr" rotWithShape="0">
              <a:prstClr val="black">
                <a:alpha val="35000"/>
              </a:prstClr>
            </a:outerShdw>
          </a:effectLst>
        </p:grpSpPr>
        <p:grpSp>
          <p:nvGrpSpPr>
            <p:cNvPr id="70" name="Agrupar 69">
              <a:extLst>
                <a:ext uri="{FF2B5EF4-FFF2-40B4-BE49-F238E27FC236}">
                  <a16:creationId xmlns:a16="http://schemas.microsoft.com/office/drawing/2014/main" id="{98740500-6B91-5D6D-7EEB-4D441A241F65}"/>
                </a:ext>
              </a:extLst>
            </p:cNvPr>
            <p:cNvGrpSpPr/>
            <p:nvPr userDrawn="1"/>
          </p:nvGrpSpPr>
          <p:grpSpPr>
            <a:xfrm>
              <a:off x="7741067" y="-1004646"/>
              <a:ext cx="1578176" cy="1583766"/>
              <a:chOff x="7741067" y="-1004646"/>
              <a:chExt cx="1578176" cy="1583766"/>
            </a:xfrm>
            <a:grpFill/>
          </p:grpSpPr>
          <p:sp>
            <p:nvSpPr>
              <p:cNvPr id="65" name="Google Shape;5829;p63">
                <a:extLst>
                  <a:ext uri="{FF2B5EF4-FFF2-40B4-BE49-F238E27FC236}">
                    <a16:creationId xmlns:a16="http://schemas.microsoft.com/office/drawing/2014/main" id="{43A55274-AA83-BD20-09D2-AE289FE33711}"/>
                  </a:ext>
                </a:extLst>
              </p:cNvPr>
              <p:cNvSpPr/>
              <p:nvPr/>
            </p:nvSpPr>
            <p:spPr>
              <a:xfrm>
                <a:off x="7837647" y="-1004646"/>
                <a:ext cx="1380887" cy="1391407"/>
              </a:xfrm>
              <a:custGeom>
                <a:avLst/>
                <a:gdLst/>
                <a:ahLst/>
                <a:cxnLst/>
                <a:rect l="l" t="t" r="r" b="b"/>
                <a:pathLst>
                  <a:path w="10366" h="10445" extrusionOk="0">
                    <a:moveTo>
                      <a:pt x="5198" y="2159"/>
                    </a:moveTo>
                    <a:cubicBezTo>
                      <a:pt x="6931" y="2159"/>
                      <a:pt x="8286" y="3514"/>
                      <a:pt x="8286" y="5246"/>
                    </a:cubicBezTo>
                    <a:cubicBezTo>
                      <a:pt x="8286" y="6916"/>
                      <a:pt x="6931" y="8365"/>
                      <a:pt x="5198" y="8365"/>
                    </a:cubicBezTo>
                    <a:cubicBezTo>
                      <a:pt x="3340" y="8365"/>
                      <a:pt x="2079" y="6822"/>
                      <a:pt x="2079" y="5246"/>
                    </a:cubicBezTo>
                    <a:cubicBezTo>
                      <a:pt x="2079" y="3514"/>
                      <a:pt x="3497" y="2159"/>
                      <a:pt x="5198" y="2159"/>
                    </a:cubicBezTo>
                    <a:close/>
                    <a:moveTo>
                      <a:pt x="5167" y="1"/>
                    </a:moveTo>
                    <a:cubicBezTo>
                      <a:pt x="5088" y="1"/>
                      <a:pt x="5009" y="17"/>
                      <a:pt x="4946" y="48"/>
                    </a:cubicBezTo>
                    <a:lnTo>
                      <a:pt x="4001" y="836"/>
                    </a:lnTo>
                    <a:lnTo>
                      <a:pt x="2773" y="678"/>
                    </a:lnTo>
                    <a:cubicBezTo>
                      <a:pt x="2756" y="675"/>
                      <a:pt x="2739" y="673"/>
                      <a:pt x="2723" y="673"/>
                    </a:cubicBezTo>
                    <a:cubicBezTo>
                      <a:pt x="2583" y="673"/>
                      <a:pt x="2454" y="786"/>
                      <a:pt x="2426" y="899"/>
                    </a:cubicBezTo>
                    <a:lnTo>
                      <a:pt x="1953" y="2033"/>
                    </a:lnTo>
                    <a:lnTo>
                      <a:pt x="819" y="2505"/>
                    </a:lnTo>
                    <a:cubicBezTo>
                      <a:pt x="662" y="2568"/>
                      <a:pt x="567" y="2694"/>
                      <a:pt x="630" y="2852"/>
                    </a:cubicBezTo>
                    <a:lnTo>
                      <a:pt x="788" y="4081"/>
                    </a:lnTo>
                    <a:lnTo>
                      <a:pt x="32" y="5026"/>
                    </a:lnTo>
                    <a:cubicBezTo>
                      <a:pt x="0" y="5183"/>
                      <a:pt x="0" y="5341"/>
                      <a:pt x="63" y="5467"/>
                    </a:cubicBezTo>
                    <a:lnTo>
                      <a:pt x="819" y="6381"/>
                    </a:lnTo>
                    <a:lnTo>
                      <a:pt x="662" y="7609"/>
                    </a:lnTo>
                    <a:cubicBezTo>
                      <a:pt x="630" y="7767"/>
                      <a:pt x="725" y="7924"/>
                      <a:pt x="851" y="7956"/>
                    </a:cubicBezTo>
                    <a:lnTo>
                      <a:pt x="1985" y="8428"/>
                    </a:lnTo>
                    <a:lnTo>
                      <a:pt x="2457" y="9594"/>
                    </a:lnTo>
                    <a:cubicBezTo>
                      <a:pt x="2536" y="9725"/>
                      <a:pt x="2637" y="9791"/>
                      <a:pt x="2741" y="9791"/>
                    </a:cubicBezTo>
                    <a:cubicBezTo>
                      <a:pt x="2762" y="9791"/>
                      <a:pt x="2783" y="9788"/>
                      <a:pt x="2804" y="9783"/>
                    </a:cubicBezTo>
                    <a:lnTo>
                      <a:pt x="4033" y="9626"/>
                    </a:lnTo>
                    <a:lnTo>
                      <a:pt x="4978" y="10382"/>
                    </a:lnTo>
                    <a:cubicBezTo>
                      <a:pt x="5072" y="10413"/>
                      <a:pt x="5104" y="10445"/>
                      <a:pt x="5167" y="10445"/>
                    </a:cubicBezTo>
                    <a:cubicBezTo>
                      <a:pt x="5261" y="10445"/>
                      <a:pt x="5324" y="10413"/>
                      <a:pt x="5387" y="10382"/>
                    </a:cubicBezTo>
                    <a:lnTo>
                      <a:pt x="6333" y="9626"/>
                    </a:lnTo>
                    <a:lnTo>
                      <a:pt x="7530" y="9783"/>
                    </a:lnTo>
                    <a:cubicBezTo>
                      <a:pt x="7687" y="9783"/>
                      <a:pt x="7876" y="9689"/>
                      <a:pt x="7908" y="9594"/>
                    </a:cubicBezTo>
                    <a:lnTo>
                      <a:pt x="8380" y="8428"/>
                    </a:lnTo>
                    <a:lnTo>
                      <a:pt x="9515" y="7956"/>
                    </a:lnTo>
                    <a:cubicBezTo>
                      <a:pt x="9672" y="7893"/>
                      <a:pt x="9735" y="7767"/>
                      <a:pt x="9704" y="7609"/>
                    </a:cubicBezTo>
                    <a:lnTo>
                      <a:pt x="9546" y="6381"/>
                    </a:lnTo>
                    <a:lnTo>
                      <a:pt x="10302" y="5467"/>
                    </a:lnTo>
                    <a:cubicBezTo>
                      <a:pt x="10365" y="5341"/>
                      <a:pt x="10365" y="5120"/>
                      <a:pt x="10302" y="5026"/>
                    </a:cubicBezTo>
                    <a:lnTo>
                      <a:pt x="9546" y="4081"/>
                    </a:lnTo>
                    <a:lnTo>
                      <a:pt x="9704" y="2852"/>
                    </a:lnTo>
                    <a:cubicBezTo>
                      <a:pt x="9735" y="2694"/>
                      <a:pt x="9641" y="2537"/>
                      <a:pt x="9515" y="2505"/>
                    </a:cubicBezTo>
                    <a:lnTo>
                      <a:pt x="8380" y="2033"/>
                    </a:lnTo>
                    <a:lnTo>
                      <a:pt x="7908" y="899"/>
                    </a:lnTo>
                    <a:cubicBezTo>
                      <a:pt x="7826" y="762"/>
                      <a:pt x="7719" y="672"/>
                      <a:pt x="7589" y="672"/>
                    </a:cubicBezTo>
                    <a:cubicBezTo>
                      <a:pt x="7570" y="672"/>
                      <a:pt x="7550" y="674"/>
                      <a:pt x="7530" y="678"/>
                    </a:cubicBezTo>
                    <a:lnTo>
                      <a:pt x="6333" y="836"/>
                    </a:lnTo>
                    <a:lnTo>
                      <a:pt x="5387" y="48"/>
                    </a:lnTo>
                    <a:cubicBezTo>
                      <a:pt x="5324" y="17"/>
                      <a:pt x="5246" y="1"/>
                      <a:pt x="516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5831;p63">
                <a:extLst>
                  <a:ext uri="{FF2B5EF4-FFF2-40B4-BE49-F238E27FC236}">
                    <a16:creationId xmlns:a16="http://schemas.microsoft.com/office/drawing/2014/main" id="{7681A2F6-7870-6CB5-2BBA-E272D2C26619}"/>
                  </a:ext>
                </a:extLst>
              </p:cNvPr>
              <p:cNvSpPr/>
              <p:nvPr/>
            </p:nvSpPr>
            <p:spPr>
              <a:xfrm>
                <a:off x="8811301" y="105416"/>
                <a:ext cx="507942" cy="463447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479" extrusionOk="0">
                    <a:moveTo>
                      <a:pt x="2867" y="1"/>
                    </a:moveTo>
                    <a:cubicBezTo>
                      <a:pt x="2741" y="127"/>
                      <a:pt x="2647" y="221"/>
                      <a:pt x="2489" y="284"/>
                    </a:cubicBezTo>
                    <a:lnTo>
                      <a:pt x="1607" y="631"/>
                    </a:lnTo>
                    <a:lnTo>
                      <a:pt x="1260" y="1482"/>
                    </a:lnTo>
                    <a:cubicBezTo>
                      <a:pt x="1103" y="1891"/>
                      <a:pt x="693" y="2112"/>
                      <a:pt x="284" y="2112"/>
                    </a:cubicBezTo>
                    <a:lnTo>
                      <a:pt x="158" y="2112"/>
                    </a:lnTo>
                    <a:lnTo>
                      <a:pt x="0" y="2080"/>
                    </a:lnTo>
                    <a:lnTo>
                      <a:pt x="1166" y="3372"/>
                    </a:lnTo>
                    <a:cubicBezTo>
                      <a:pt x="1237" y="3443"/>
                      <a:pt x="1343" y="3478"/>
                      <a:pt x="1445" y="3478"/>
                    </a:cubicBezTo>
                    <a:cubicBezTo>
                      <a:pt x="1479" y="3478"/>
                      <a:pt x="1512" y="3474"/>
                      <a:pt x="1544" y="3466"/>
                    </a:cubicBezTo>
                    <a:cubicBezTo>
                      <a:pt x="1638" y="3403"/>
                      <a:pt x="1764" y="3340"/>
                      <a:pt x="1764" y="3183"/>
                    </a:cubicBezTo>
                    <a:lnTo>
                      <a:pt x="2080" y="1639"/>
                    </a:lnTo>
                    <a:lnTo>
                      <a:pt x="3497" y="1324"/>
                    </a:lnTo>
                    <a:cubicBezTo>
                      <a:pt x="3532" y="1338"/>
                      <a:pt x="3563" y="1344"/>
                      <a:pt x="3592" y="1344"/>
                    </a:cubicBezTo>
                    <a:cubicBezTo>
                      <a:pt x="3693" y="1344"/>
                      <a:pt x="3756" y="1265"/>
                      <a:pt x="3781" y="1167"/>
                    </a:cubicBezTo>
                    <a:cubicBezTo>
                      <a:pt x="3812" y="1072"/>
                      <a:pt x="3781" y="946"/>
                      <a:pt x="3686" y="820"/>
                    </a:cubicBezTo>
                    <a:lnTo>
                      <a:pt x="286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5832;p63">
                <a:extLst>
                  <a:ext uri="{FF2B5EF4-FFF2-40B4-BE49-F238E27FC236}">
                    <a16:creationId xmlns:a16="http://schemas.microsoft.com/office/drawing/2014/main" id="{0C235794-6C01-6221-7874-D36F695F2277}"/>
                  </a:ext>
                </a:extLst>
              </p:cNvPr>
              <p:cNvSpPr/>
              <p:nvPr/>
            </p:nvSpPr>
            <p:spPr>
              <a:xfrm>
                <a:off x="7741067" y="113808"/>
                <a:ext cx="507942" cy="465312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493" extrusionOk="0">
                    <a:moveTo>
                      <a:pt x="946" y="1"/>
                    </a:moveTo>
                    <a:lnTo>
                      <a:pt x="126" y="851"/>
                    </a:lnTo>
                    <a:cubicBezTo>
                      <a:pt x="0" y="851"/>
                      <a:pt x="0" y="1009"/>
                      <a:pt x="32" y="1104"/>
                    </a:cubicBezTo>
                    <a:cubicBezTo>
                      <a:pt x="95" y="1230"/>
                      <a:pt x="158" y="1324"/>
                      <a:pt x="315" y="1356"/>
                    </a:cubicBezTo>
                    <a:lnTo>
                      <a:pt x="1733" y="1671"/>
                    </a:lnTo>
                    <a:lnTo>
                      <a:pt x="2048" y="3214"/>
                    </a:lnTo>
                    <a:cubicBezTo>
                      <a:pt x="2080" y="3309"/>
                      <a:pt x="2174" y="3435"/>
                      <a:pt x="2300" y="3466"/>
                    </a:cubicBezTo>
                    <a:cubicBezTo>
                      <a:pt x="2328" y="3485"/>
                      <a:pt x="2361" y="3492"/>
                      <a:pt x="2396" y="3492"/>
                    </a:cubicBezTo>
                    <a:cubicBezTo>
                      <a:pt x="2482" y="3492"/>
                      <a:pt x="2580" y="3448"/>
                      <a:pt x="2647" y="3403"/>
                    </a:cubicBezTo>
                    <a:lnTo>
                      <a:pt x="3813" y="2112"/>
                    </a:lnTo>
                    <a:lnTo>
                      <a:pt x="3813" y="2112"/>
                    </a:lnTo>
                    <a:lnTo>
                      <a:pt x="3624" y="2143"/>
                    </a:lnTo>
                    <a:lnTo>
                      <a:pt x="3561" y="2143"/>
                    </a:lnTo>
                    <a:cubicBezTo>
                      <a:pt x="3119" y="2143"/>
                      <a:pt x="2773" y="1891"/>
                      <a:pt x="2552" y="1513"/>
                    </a:cubicBezTo>
                    <a:lnTo>
                      <a:pt x="2206" y="631"/>
                    </a:lnTo>
                    <a:lnTo>
                      <a:pt x="1355" y="284"/>
                    </a:lnTo>
                    <a:cubicBezTo>
                      <a:pt x="1198" y="221"/>
                      <a:pt x="1072" y="127"/>
                      <a:pt x="94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" name="Google Shape;4929;p61">
              <a:extLst>
                <a:ext uri="{FF2B5EF4-FFF2-40B4-BE49-F238E27FC236}">
                  <a16:creationId xmlns:a16="http://schemas.microsoft.com/office/drawing/2014/main" id="{137A579B-D023-026F-C904-48AA95B77BA7}"/>
                </a:ext>
              </a:extLst>
            </p:cNvPr>
            <p:cNvSpPr/>
            <p:nvPr userDrawn="1"/>
          </p:nvSpPr>
          <p:spPr>
            <a:xfrm>
              <a:off x="8312992" y="-510539"/>
              <a:ext cx="434328" cy="403192"/>
            </a:xfrm>
            <a:custGeom>
              <a:avLst/>
              <a:gdLst/>
              <a:ahLst/>
              <a:cxnLst/>
              <a:rect l="l" t="t" r="r" b="b"/>
              <a:pathLst>
                <a:path w="19601" h="18196" extrusionOk="0">
                  <a:moveTo>
                    <a:pt x="9798" y="0"/>
                  </a:moveTo>
                  <a:cubicBezTo>
                    <a:pt x="9597" y="0"/>
                    <a:pt x="9397" y="104"/>
                    <a:pt x="9293" y="312"/>
                  </a:cubicBezTo>
                  <a:lnTo>
                    <a:pt x="6619" y="5666"/>
                  </a:lnTo>
                  <a:lnTo>
                    <a:pt x="648" y="6524"/>
                  </a:lnTo>
                  <a:cubicBezTo>
                    <a:pt x="184" y="6590"/>
                    <a:pt x="1" y="7163"/>
                    <a:pt x="338" y="7488"/>
                  </a:cubicBezTo>
                  <a:lnTo>
                    <a:pt x="4659" y="11652"/>
                  </a:lnTo>
                  <a:lnTo>
                    <a:pt x="3638" y="17530"/>
                  </a:lnTo>
                  <a:cubicBezTo>
                    <a:pt x="3574" y="17898"/>
                    <a:pt x="3865" y="18195"/>
                    <a:pt x="4195" y="18195"/>
                  </a:cubicBezTo>
                  <a:cubicBezTo>
                    <a:pt x="4281" y="18195"/>
                    <a:pt x="4371" y="18175"/>
                    <a:pt x="4457" y="18129"/>
                  </a:cubicBezTo>
                  <a:lnTo>
                    <a:pt x="9802" y="15350"/>
                  </a:lnTo>
                  <a:lnTo>
                    <a:pt x="15147" y="18129"/>
                  </a:lnTo>
                  <a:cubicBezTo>
                    <a:pt x="15233" y="18175"/>
                    <a:pt x="15322" y="18195"/>
                    <a:pt x="15408" y="18195"/>
                  </a:cubicBezTo>
                  <a:cubicBezTo>
                    <a:pt x="15736" y="18195"/>
                    <a:pt x="16025" y="17898"/>
                    <a:pt x="15963" y="17533"/>
                  </a:cubicBezTo>
                  <a:lnTo>
                    <a:pt x="14942" y="11652"/>
                  </a:lnTo>
                  <a:lnTo>
                    <a:pt x="19263" y="7491"/>
                  </a:lnTo>
                  <a:cubicBezTo>
                    <a:pt x="19601" y="7163"/>
                    <a:pt x="19417" y="6590"/>
                    <a:pt x="18950" y="6524"/>
                  </a:cubicBezTo>
                  <a:lnTo>
                    <a:pt x="12976" y="5666"/>
                  </a:lnTo>
                  <a:lnTo>
                    <a:pt x="10302" y="312"/>
                  </a:lnTo>
                  <a:cubicBezTo>
                    <a:pt x="10198" y="104"/>
                    <a:pt x="9998" y="0"/>
                    <a:pt x="97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56EBC8-CB8B-EFD2-4D0F-9C9B6D723C8F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48FF812-5775-1A8C-A87E-CDDFD288A04C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B83F111-CCD6-B132-BF82-4E816DC987C2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5999EB9F-7655-E3A6-A5C9-3117C8D981DB}"/>
              </a:ext>
            </a:extLst>
          </p:cNvPr>
          <p:cNvSpPr/>
          <p:nvPr userDrawn="1"/>
        </p:nvSpPr>
        <p:spPr>
          <a:xfrm>
            <a:off x="10006670" y="-745980"/>
            <a:ext cx="1422606" cy="1422606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A17D650C-4966-DB1C-0478-AD70536F1832}"/>
              </a:ext>
            </a:extLst>
          </p:cNvPr>
          <p:cNvSpPr/>
          <p:nvPr userDrawn="1"/>
        </p:nvSpPr>
        <p:spPr>
          <a:xfrm flipH="1">
            <a:off x="9231106" y="978600"/>
            <a:ext cx="339614" cy="339614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96C8D30C-3ABE-F560-3CCA-F965BB39BD95}"/>
              </a:ext>
            </a:extLst>
          </p:cNvPr>
          <p:cNvSpPr/>
          <p:nvPr userDrawn="1"/>
        </p:nvSpPr>
        <p:spPr>
          <a:xfrm flipH="1">
            <a:off x="714704" y="5734390"/>
            <a:ext cx="306218" cy="306218"/>
          </a:xfrm>
          <a:prstGeom prst="ellipse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44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Impacto_Potencial_da_Sol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18D57382-7A64-B1E8-0A5E-B192E2B98F7E}"/>
              </a:ext>
            </a:extLst>
          </p:cNvPr>
          <p:cNvSpPr txBox="1">
            <a:spLocks/>
          </p:cNvSpPr>
          <p:nvPr userDrawn="1"/>
        </p:nvSpPr>
        <p:spPr>
          <a:xfrm>
            <a:off x="1451415" y="742214"/>
            <a:ext cx="9986488" cy="576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600" b="1" kern="3600" spc="100" baseline="0" dirty="0">
                <a:solidFill>
                  <a:srgbClr val="1923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 POTENCIAL DA SOLUÇÃO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8B1D4568-DA1C-8E39-4AAE-5E2229D02F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0000" y="1896520"/>
            <a:ext cx="9072000" cy="36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>
                <a:solidFill>
                  <a:srgbClr val="0A14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Insira aqui o impacto potencial da solução proposta</a:t>
            </a:r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C55F760C-A819-5576-D482-349D4876E34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14029" y="591482"/>
            <a:ext cx="684000" cy="793664"/>
            <a:chOff x="9613675" y="1010493"/>
            <a:chExt cx="426462" cy="494837"/>
          </a:xfrm>
          <a:solidFill>
            <a:srgbClr val="192350"/>
          </a:solidFill>
          <a:effectLst>
            <a:outerShdw blurRad="12700" dist="38100" dir="8100000" algn="tr" rotWithShape="0">
              <a:prstClr val="black">
                <a:alpha val="35000"/>
              </a:prstClr>
            </a:outerShdw>
          </a:effectLst>
        </p:grpSpPr>
        <p:sp>
          <p:nvSpPr>
            <p:cNvPr id="4" name="Google Shape;7610;p67">
              <a:extLst>
                <a:ext uri="{FF2B5EF4-FFF2-40B4-BE49-F238E27FC236}">
                  <a16:creationId xmlns:a16="http://schemas.microsoft.com/office/drawing/2014/main" id="{2C7927D2-56EA-B937-B726-1B3042F3BDFD}"/>
                </a:ext>
              </a:extLst>
            </p:cNvPr>
            <p:cNvSpPr/>
            <p:nvPr/>
          </p:nvSpPr>
          <p:spPr>
            <a:xfrm>
              <a:off x="9982253" y="1209323"/>
              <a:ext cx="57884" cy="23866"/>
            </a:xfrm>
            <a:custGeom>
              <a:avLst/>
              <a:gdLst/>
              <a:ahLst/>
              <a:cxnLst/>
              <a:rect l="l" t="t" r="r" b="b"/>
              <a:pathLst>
                <a:path w="1608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6" y="663"/>
                    <a:pt x="1166" y="663"/>
                  </a:cubicBezTo>
                  <a:cubicBezTo>
                    <a:pt x="1607" y="663"/>
                    <a:pt x="1597" y="0"/>
                    <a:pt x="11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7611;p67">
              <a:extLst>
                <a:ext uri="{FF2B5EF4-FFF2-40B4-BE49-F238E27FC236}">
                  <a16:creationId xmlns:a16="http://schemas.microsoft.com/office/drawing/2014/main" id="{B5B3FC01-56CD-AB84-9010-440E8403649B}"/>
                </a:ext>
              </a:extLst>
            </p:cNvPr>
            <p:cNvSpPr/>
            <p:nvPr/>
          </p:nvSpPr>
          <p:spPr>
            <a:xfrm>
              <a:off x="9613675" y="1209323"/>
              <a:ext cx="56732" cy="23866"/>
            </a:xfrm>
            <a:custGeom>
              <a:avLst/>
              <a:gdLst/>
              <a:ahLst/>
              <a:cxnLst/>
              <a:rect l="l" t="t" r="r" b="b"/>
              <a:pathLst>
                <a:path w="1576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4" y="663"/>
                    <a:pt x="1163" y="663"/>
                  </a:cubicBezTo>
                  <a:cubicBezTo>
                    <a:pt x="1576" y="663"/>
                    <a:pt x="1566" y="0"/>
                    <a:pt x="11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612;p67">
              <a:extLst>
                <a:ext uri="{FF2B5EF4-FFF2-40B4-BE49-F238E27FC236}">
                  <a16:creationId xmlns:a16="http://schemas.microsoft.com/office/drawing/2014/main" id="{B968BA27-B231-02D0-1BB2-B5D5A333A7D8}"/>
                </a:ext>
              </a:extLst>
            </p:cNvPr>
            <p:cNvSpPr/>
            <p:nvPr/>
          </p:nvSpPr>
          <p:spPr>
            <a:xfrm>
              <a:off x="9958243" y="1110725"/>
              <a:ext cx="56912" cy="37977"/>
            </a:xfrm>
            <a:custGeom>
              <a:avLst/>
              <a:gdLst/>
              <a:ahLst/>
              <a:cxnLst/>
              <a:rect l="l" t="t" r="r" b="b"/>
              <a:pathLst>
                <a:path w="1581" h="1055" extrusionOk="0">
                  <a:moveTo>
                    <a:pt x="1086" y="1"/>
                  </a:moveTo>
                  <a:cubicBezTo>
                    <a:pt x="1024" y="1"/>
                    <a:pt x="957" y="19"/>
                    <a:pt x="888" y="61"/>
                  </a:cubicBezTo>
                  <a:lnTo>
                    <a:pt x="321" y="408"/>
                  </a:lnTo>
                  <a:cubicBezTo>
                    <a:pt x="0" y="595"/>
                    <a:pt x="179" y="1054"/>
                    <a:pt x="490" y="1054"/>
                  </a:cubicBezTo>
                  <a:cubicBezTo>
                    <a:pt x="546" y="1054"/>
                    <a:pt x="606" y="1040"/>
                    <a:pt x="668" y="1006"/>
                  </a:cubicBezTo>
                  <a:lnTo>
                    <a:pt x="1266" y="660"/>
                  </a:lnTo>
                  <a:cubicBezTo>
                    <a:pt x="1581" y="450"/>
                    <a:pt x="1394" y="1"/>
                    <a:pt x="10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613;p67">
              <a:extLst>
                <a:ext uri="{FF2B5EF4-FFF2-40B4-BE49-F238E27FC236}">
                  <a16:creationId xmlns:a16="http://schemas.microsoft.com/office/drawing/2014/main" id="{D7CF7AE1-9591-4ADB-3D69-A95BB57A71EE}"/>
                </a:ext>
              </a:extLst>
            </p:cNvPr>
            <p:cNvSpPr/>
            <p:nvPr/>
          </p:nvSpPr>
          <p:spPr>
            <a:xfrm>
              <a:off x="9638657" y="1295321"/>
              <a:ext cx="57164" cy="37545"/>
            </a:xfrm>
            <a:custGeom>
              <a:avLst/>
              <a:gdLst/>
              <a:ahLst/>
              <a:cxnLst/>
              <a:rect l="l" t="t" r="r" b="b"/>
              <a:pathLst>
                <a:path w="1588" h="1043" extrusionOk="0">
                  <a:moveTo>
                    <a:pt x="1071" y="1"/>
                  </a:moveTo>
                  <a:cubicBezTo>
                    <a:pt x="1021" y="1"/>
                    <a:pt x="968" y="12"/>
                    <a:pt x="913" y="37"/>
                  </a:cubicBezTo>
                  <a:lnTo>
                    <a:pt x="315" y="384"/>
                  </a:lnTo>
                  <a:cubicBezTo>
                    <a:pt x="0" y="593"/>
                    <a:pt x="187" y="1043"/>
                    <a:pt x="495" y="1043"/>
                  </a:cubicBezTo>
                  <a:cubicBezTo>
                    <a:pt x="557" y="1043"/>
                    <a:pt x="624" y="1025"/>
                    <a:pt x="693" y="982"/>
                  </a:cubicBezTo>
                  <a:lnTo>
                    <a:pt x="1260" y="636"/>
                  </a:lnTo>
                  <a:cubicBezTo>
                    <a:pt x="1587" y="472"/>
                    <a:pt x="1395" y="1"/>
                    <a:pt x="10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614;p67">
              <a:extLst>
                <a:ext uri="{FF2B5EF4-FFF2-40B4-BE49-F238E27FC236}">
                  <a16:creationId xmlns:a16="http://schemas.microsoft.com/office/drawing/2014/main" id="{8B19FA90-AC59-2FEF-A120-86E3ACF86899}"/>
                </a:ext>
              </a:extLst>
            </p:cNvPr>
            <p:cNvSpPr/>
            <p:nvPr/>
          </p:nvSpPr>
          <p:spPr>
            <a:xfrm>
              <a:off x="9957271" y="1294925"/>
              <a:ext cx="57884" cy="37977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515" y="0"/>
                  </a:moveTo>
                  <a:cubicBezTo>
                    <a:pt x="198" y="0"/>
                    <a:pt x="1" y="460"/>
                    <a:pt x="348" y="647"/>
                  </a:cubicBezTo>
                  <a:lnTo>
                    <a:pt x="915" y="993"/>
                  </a:lnTo>
                  <a:cubicBezTo>
                    <a:pt x="984" y="1036"/>
                    <a:pt x="1052" y="1054"/>
                    <a:pt x="1114" y="1054"/>
                  </a:cubicBezTo>
                  <a:cubicBezTo>
                    <a:pt x="1421" y="1054"/>
                    <a:pt x="1608" y="609"/>
                    <a:pt x="1293" y="426"/>
                  </a:cubicBezTo>
                  <a:lnTo>
                    <a:pt x="695" y="48"/>
                  </a:lnTo>
                  <a:cubicBezTo>
                    <a:pt x="633" y="15"/>
                    <a:pt x="572" y="0"/>
                    <a:pt x="5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615;p67">
              <a:extLst>
                <a:ext uri="{FF2B5EF4-FFF2-40B4-BE49-F238E27FC236}">
                  <a16:creationId xmlns:a16="http://schemas.microsoft.com/office/drawing/2014/main" id="{ABBE74C2-7A10-6AE1-AD66-AE90AEAFEA0B}"/>
                </a:ext>
              </a:extLst>
            </p:cNvPr>
            <p:cNvSpPr/>
            <p:nvPr/>
          </p:nvSpPr>
          <p:spPr>
            <a:xfrm>
              <a:off x="9637505" y="1110725"/>
              <a:ext cx="57884" cy="37977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477" y="1"/>
                  </a:moveTo>
                  <a:cubicBezTo>
                    <a:pt x="188" y="1"/>
                    <a:pt x="1" y="450"/>
                    <a:pt x="315" y="660"/>
                  </a:cubicBezTo>
                  <a:lnTo>
                    <a:pt x="914" y="1006"/>
                  </a:lnTo>
                  <a:cubicBezTo>
                    <a:pt x="981" y="1040"/>
                    <a:pt x="1044" y="1054"/>
                    <a:pt x="1103" y="1054"/>
                  </a:cubicBezTo>
                  <a:cubicBezTo>
                    <a:pt x="1434" y="1054"/>
                    <a:pt x="1608" y="595"/>
                    <a:pt x="1260" y="408"/>
                  </a:cubicBezTo>
                  <a:lnTo>
                    <a:pt x="662" y="61"/>
                  </a:lnTo>
                  <a:cubicBezTo>
                    <a:pt x="598" y="19"/>
                    <a:pt x="536" y="1"/>
                    <a:pt x="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616;p67">
              <a:extLst>
                <a:ext uri="{FF2B5EF4-FFF2-40B4-BE49-F238E27FC236}">
                  <a16:creationId xmlns:a16="http://schemas.microsoft.com/office/drawing/2014/main" id="{364E4EC7-4701-6953-2A09-66D48592B260}"/>
                </a:ext>
              </a:extLst>
            </p:cNvPr>
            <p:cNvSpPr/>
            <p:nvPr/>
          </p:nvSpPr>
          <p:spPr>
            <a:xfrm>
              <a:off x="9783799" y="1191180"/>
              <a:ext cx="86214" cy="111160"/>
            </a:xfrm>
            <a:custGeom>
              <a:avLst/>
              <a:gdLst/>
              <a:ahLst/>
              <a:cxnLst/>
              <a:rect l="l" t="t" r="r" b="b"/>
              <a:pathLst>
                <a:path w="2395" h="3088" extrusionOk="0">
                  <a:moveTo>
                    <a:pt x="882" y="0"/>
                  </a:moveTo>
                  <a:lnTo>
                    <a:pt x="0" y="1355"/>
                  </a:lnTo>
                  <a:lnTo>
                    <a:pt x="1355" y="1922"/>
                  </a:lnTo>
                  <a:cubicBezTo>
                    <a:pt x="1450" y="1953"/>
                    <a:pt x="1544" y="2111"/>
                    <a:pt x="1544" y="2237"/>
                  </a:cubicBezTo>
                  <a:lnTo>
                    <a:pt x="1544" y="3088"/>
                  </a:lnTo>
                  <a:lnTo>
                    <a:pt x="2395" y="1733"/>
                  </a:lnTo>
                  <a:lnTo>
                    <a:pt x="1071" y="1166"/>
                  </a:lnTo>
                  <a:cubicBezTo>
                    <a:pt x="945" y="1134"/>
                    <a:pt x="882" y="1008"/>
                    <a:pt x="882" y="851"/>
                  </a:cubicBezTo>
                  <a:lnTo>
                    <a:pt x="8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617;p67">
              <a:extLst>
                <a:ext uri="{FF2B5EF4-FFF2-40B4-BE49-F238E27FC236}">
                  <a16:creationId xmlns:a16="http://schemas.microsoft.com/office/drawing/2014/main" id="{DED46745-EF7D-01EF-554A-F5CEAB022266}"/>
                </a:ext>
              </a:extLst>
            </p:cNvPr>
            <p:cNvSpPr/>
            <p:nvPr/>
          </p:nvSpPr>
          <p:spPr>
            <a:xfrm>
              <a:off x="9765656" y="1407777"/>
              <a:ext cx="122499" cy="97553"/>
            </a:xfrm>
            <a:custGeom>
              <a:avLst/>
              <a:gdLst/>
              <a:ahLst/>
              <a:cxnLst/>
              <a:rect l="l" t="t" r="r" b="b"/>
              <a:pathLst>
                <a:path w="3403" h="2710" extrusionOk="0">
                  <a:moveTo>
                    <a:pt x="0" y="1"/>
                  </a:moveTo>
                  <a:lnTo>
                    <a:pt x="0" y="662"/>
                  </a:lnTo>
                  <a:lnTo>
                    <a:pt x="1008" y="662"/>
                  </a:lnTo>
                  <a:cubicBezTo>
                    <a:pt x="1449" y="662"/>
                    <a:pt x="1481" y="1324"/>
                    <a:pt x="1008" y="1324"/>
                  </a:cubicBezTo>
                  <a:lnTo>
                    <a:pt x="0" y="1324"/>
                  </a:lnTo>
                  <a:lnTo>
                    <a:pt x="0" y="1670"/>
                  </a:lnTo>
                  <a:cubicBezTo>
                    <a:pt x="0" y="2237"/>
                    <a:pt x="473" y="2710"/>
                    <a:pt x="1008" y="2710"/>
                  </a:cubicBezTo>
                  <a:lnTo>
                    <a:pt x="2395" y="2710"/>
                  </a:lnTo>
                  <a:cubicBezTo>
                    <a:pt x="2962" y="2710"/>
                    <a:pt x="3403" y="2237"/>
                    <a:pt x="3403" y="1670"/>
                  </a:cubicBezTo>
                  <a:lnTo>
                    <a:pt x="3403" y="1324"/>
                  </a:lnTo>
                  <a:lnTo>
                    <a:pt x="2395" y="1324"/>
                  </a:lnTo>
                  <a:cubicBezTo>
                    <a:pt x="1954" y="1324"/>
                    <a:pt x="1922" y="662"/>
                    <a:pt x="2395" y="662"/>
                  </a:cubicBezTo>
                  <a:lnTo>
                    <a:pt x="3403" y="662"/>
                  </a:lnTo>
                  <a:lnTo>
                    <a:pt x="34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618;p67">
              <a:extLst>
                <a:ext uri="{FF2B5EF4-FFF2-40B4-BE49-F238E27FC236}">
                  <a16:creationId xmlns:a16="http://schemas.microsoft.com/office/drawing/2014/main" id="{8046B948-167C-0369-0C0F-1E95581E10FD}"/>
                </a:ext>
              </a:extLst>
            </p:cNvPr>
            <p:cNvSpPr/>
            <p:nvPr/>
          </p:nvSpPr>
          <p:spPr>
            <a:xfrm>
              <a:off x="9682862" y="1086967"/>
              <a:ext cx="279016" cy="294748"/>
            </a:xfrm>
            <a:custGeom>
              <a:avLst/>
              <a:gdLst/>
              <a:ahLst/>
              <a:cxnLst/>
              <a:rect l="l" t="t" r="r" b="b"/>
              <a:pathLst>
                <a:path w="7751" h="8188" extrusionOk="0">
                  <a:moveTo>
                    <a:pt x="4023" y="1424"/>
                  </a:moveTo>
                  <a:cubicBezTo>
                    <a:pt x="4201" y="1424"/>
                    <a:pt x="4380" y="1561"/>
                    <a:pt x="4380" y="1761"/>
                  </a:cubicBezTo>
                  <a:lnTo>
                    <a:pt x="4380" y="3588"/>
                  </a:lnTo>
                  <a:lnTo>
                    <a:pt x="5892" y="4124"/>
                  </a:lnTo>
                  <a:cubicBezTo>
                    <a:pt x="5955" y="4187"/>
                    <a:pt x="6049" y="4250"/>
                    <a:pt x="6081" y="4344"/>
                  </a:cubicBezTo>
                  <a:cubicBezTo>
                    <a:pt x="6081" y="4407"/>
                    <a:pt x="6081" y="4533"/>
                    <a:pt x="5986" y="4628"/>
                  </a:cubicBezTo>
                  <a:lnTo>
                    <a:pt x="4285" y="7369"/>
                  </a:lnTo>
                  <a:cubicBezTo>
                    <a:pt x="4222" y="7495"/>
                    <a:pt x="4127" y="7526"/>
                    <a:pt x="4033" y="7526"/>
                  </a:cubicBezTo>
                  <a:lnTo>
                    <a:pt x="3938" y="7526"/>
                  </a:lnTo>
                  <a:cubicBezTo>
                    <a:pt x="3781" y="7495"/>
                    <a:pt x="3718" y="7369"/>
                    <a:pt x="3718" y="7211"/>
                  </a:cubicBezTo>
                  <a:lnTo>
                    <a:pt x="3718" y="5384"/>
                  </a:lnTo>
                  <a:lnTo>
                    <a:pt x="2206" y="4817"/>
                  </a:lnTo>
                  <a:cubicBezTo>
                    <a:pt x="2143" y="4754"/>
                    <a:pt x="2048" y="4691"/>
                    <a:pt x="2017" y="4596"/>
                  </a:cubicBezTo>
                  <a:cubicBezTo>
                    <a:pt x="1985" y="4533"/>
                    <a:pt x="2017" y="4407"/>
                    <a:pt x="2048" y="4344"/>
                  </a:cubicBezTo>
                  <a:lnTo>
                    <a:pt x="3749" y="1572"/>
                  </a:lnTo>
                  <a:cubicBezTo>
                    <a:pt x="3818" y="1469"/>
                    <a:pt x="3920" y="1424"/>
                    <a:pt x="4023" y="1424"/>
                  </a:cubicBezTo>
                  <a:close/>
                  <a:moveTo>
                    <a:pt x="4019" y="1"/>
                  </a:moveTo>
                  <a:cubicBezTo>
                    <a:pt x="3743" y="1"/>
                    <a:pt x="3463" y="31"/>
                    <a:pt x="3182" y="91"/>
                  </a:cubicBezTo>
                  <a:cubicBezTo>
                    <a:pt x="1733" y="406"/>
                    <a:pt x="567" y="1572"/>
                    <a:pt x="284" y="3084"/>
                  </a:cubicBezTo>
                  <a:cubicBezTo>
                    <a:pt x="0" y="4533"/>
                    <a:pt x="599" y="5479"/>
                    <a:pt x="1040" y="6140"/>
                  </a:cubicBezTo>
                  <a:cubicBezTo>
                    <a:pt x="1922" y="7526"/>
                    <a:pt x="1387" y="7526"/>
                    <a:pt x="1670" y="8188"/>
                  </a:cubicBezTo>
                  <a:lnTo>
                    <a:pt x="6301" y="8188"/>
                  </a:lnTo>
                  <a:cubicBezTo>
                    <a:pt x="6553" y="7526"/>
                    <a:pt x="6018" y="7526"/>
                    <a:pt x="6931" y="6109"/>
                  </a:cubicBezTo>
                  <a:cubicBezTo>
                    <a:pt x="7373" y="5447"/>
                    <a:pt x="7719" y="4817"/>
                    <a:pt x="7719" y="3746"/>
                  </a:cubicBezTo>
                  <a:cubicBezTo>
                    <a:pt x="7751" y="2612"/>
                    <a:pt x="7246" y="1540"/>
                    <a:pt x="6396" y="847"/>
                  </a:cubicBezTo>
                  <a:cubicBezTo>
                    <a:pt x="5726" y="297"/>
                    <a:pt x="4892" y="1"/>
                    <a:pt x="40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611;p67">
              <a:extLst>
                <a:ext uri="{FF2B5EF4-FFF2-40B4-BE49-F238E27FC236}">
                  <a16:creationId xmlns:a16="http://schemas.microsoft.com/office/drawing/2014/main" id="{66D23818-B535-69F8-BB26-1968A9D3EA69}"/>
                </a:ext>
              </a:extLst>
            </p:cNvPr>
            <p:cNvSpPr/>
            <p:nvPr userDrawn="1"/>
          </p:nvSpPr>
          <p:spPr>
            <a:xfrm rot="5400000">
              <a:off x="9794004" y="1026926"/>
              <a:ext cx="56732" cy="23866"/>
            </a:xfrm>
            <a:custGeom>
              <a:avLst/>
              <a:gdLst/>
              <a:ahLst/>
              <a:cxnLst/>
              <a:rect l="l" t="t" r="r" b="b"/>
              <a:pathLst>
                <a:path w="1576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4" y="663"/>
                    <a:pt x="1163" y="663"/>
                  </a:cubicBezTo>
                  <a:cubicBezTo>
                    <a:pt x="1576" y="663"/>
                    <a:pt x="1566" y="0"/>
                    <a:pt x="11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615;p67">
              <a:extLst>
                <a:ext uri="{FF2B5EF4-FFF2-40B4-BE49-F238E27FC236}">
                  <a16:creationId xmlns:a16="http://schemas.microsoft.com/office/drawing/2014/main" id="{BCE2D3AB-C98D-77CF-2357-384F99EB0129}"/>
                </a:ext>
              </a:extLst>
            </p:cNvPr>
            <p:cNvSpPr/>
            <p:nvPr userDrawn="1"/>
          </p:nvSpPr>
          <p:spPr>
            <a:xfrm rot="2167940">
              <a:off x="9699276" y="1041881"/>
              <a:ext cx="57884" cy="37977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477" y="1"/>
                  </a:moveTo>
                  <a:cubicBezTo>
                    <a:pt x="188" y="1"/>
                    <a:pt x="1" y="450"/>
                    <a:pt x="315" y="660"/>
                  </a:cubicBezTo>
                  <a:lnTo>
                    <a:pt x="914" y="1006"/>
                  </a:lnTo>
                  <a:cubicBezTo>
                    <a:pt x="981" y="1040"/>
                    <a:pt x="1044" y="1054"/>
                    <a:pt x="1103" y="1054"/>
                  </a:cubicBezTo>
                  <a:cubicBezTo>
                    <a:pt x="1434" y="1054"/>
                    <a:pt x="1608" y="595"/>
                    <a:pt x="1260" y="408"/>
                  </a:cubicBezTo>
                  <a:lnTo>
                    <a:pt x="662" y="61"/>
                  </a:lnTo>
                  <a:cubicBezTo>
                    <a:pt x="598" y="19"/>
                    <a:pt x="536" y="1"/>
                    <a:pt x="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615;p67">
              <a:extLst>
                <a:ext uri="{FF2B5EF4-FFF2-40B4-BE49-F238E27FC236}">
                  <a16:creationId xmlns:a16="http://schemas.microsoft.com/office/drawing/2014/main" id="{12D79930-F205-0444-0678-E5B8623B3A1C}"/>
                </a:ext>
              </a:extLst>
            </p:cNvPr>
            <p:cNvSpPr/>
            <p:nvPr userDrawn="1"/>
          </p:nvSpPr>
          <p:spPr>
            <a:xfrm rot="5119646">
              <a:off x="9884138" y="1041881"/>
              <a:ext cx="57884" cy="37977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477" y="1"/>
                  </a:moveTo>
                  <a:cubicBezTo>
                    <a:pt x="188" y="1"/>
                    <a:pt x="1" y="450"/>
                    <a:pt x="315" y="660"/>
                  </a:cubicBezTo>
                  <a:lnTo>
                    <a:pt x="914" y="1006"/>
                  </a:lnTo>
                  <a:cubicBezTo>
                    <a:pt x="981" y="1040"/>
                    <a:pt x="1044" y="1054"/>
                    <a:pt x="1103" y="1054"/>
                  </a:cubicBezTo>
                  <a:cubicBezTo>
                    <a:pt x="1434" y="1054"/>
                    <a:pt x="1608" y="595"/>
                    <a:pt x="1260" y="408"/>
                  </a:cubicBezTo>
                  <a:lnTo>
                    <a:pt x="662" y="61"/>
                  </a:lnTo>
                  <a:cubicBezTo>
                    <a:pt x="598" y="19"/>
                    <a:pt x="536" y="1"/>
                    <a:pt x="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63952992-91E4-8C4F-6F6B-B6D87543CAE9}"/>
              </a:ext>
            </a:extLst>
          </p:cNvPr>
          <p:cNvSpPr txBox="1"/>
          <p:nvPr userDrawn="1"/>
        </p:nvSpPr>
        <p:spPr>
          <a:xfrm>
            <a:off x="731838" y="6145993"/>
            <a:ext cx="231108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 GRADUAÇÃO PUCRS ONLINE</a:t>
            </a:r>
            <a:endParaRPr lang="pt-BR" sz="9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6B622CE-C71E-5C9C-1CD4-67568985818D}"/>
              </a:ext>
            </a:extLst>
          </p:cNvPr>
          <p:cNvSpPr/>
          <p:nvPr userDrawn="1"/>
        </p:nvSpPr>
        <p:spPr>
          <a:xfrm>
            <a:off x="3055620" y="6225426"/>
            <a:ext cx="8406000" cy="36000"/>
          </a:xfrm>
          <a:prstGeom prst="rect">
            <a:avLst/>
          </a:prstGeom>
          <a:gradFill flip="none" rotWithShape="1">
            <a:gsLst>
              <a:gs pos="0">
                <a:srgbClr val="C3A77A"/>
              </a:gs>
              <a:gs pos="100000">
                <a:srgbClr val="53559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E656730C-1053-2824-648D-DC63DB19FCCA}"/>
              </a:ext>
            </a:extLst>
          </p:cNvPr>
          <p:cNvSpPr txBox="1"/>
          <p:nvPr userDrawn="1"/>
        </p:nvSpPr>
        <p:spPr>
          <a:xfrm>
            <a:off x="730380" y="6259521"/>
            <a:ext cx="345631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9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3090D3F8-0B04-F658-E734-EEEEF37EA401}"/>
              </a:ext>
            </a:extLst>
          </p:cNvPr>
          <p:cNvSpPr/>
          <p:nvPr userDrawn="1"/>
        </p:nvSpPr>
        <p:spPr>
          <a:xfrm>
            <a:off x="11461053" y="218219"/>
            <a:ext cx="1422606" cy="1422606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BFB1340D-F62E-B72E-436C-F7A48DAAA87C}"/>
              </a:ext>
            </a:extLst>
          </p:cNvPr>
          <p:cNvSpPr/>
          <p:nvPr userDrawn="1"/>
        </p:nvSpPr>
        <p:spPr>
          <a:xfrm flipH="1">
            <a:off x="833781" y="5361930"/>
            <a:ext cx="306218" cy="306218"/>
          </a:xfrm>
          <a:prstGeom prst="ellipse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592A7E3B-5C1C-6EF0-E39E-B06E9B9EDFAB}"/>
              </a:ext>
            </a:extLst>
          </p:cNvPr>
          <p:cNvSpPr/>
          <p:nvPr userDrawn="1"/>
        </p:nvSpPr>
        <p:spPr>
          <a:xfrm flipH="1">
            <a:off x="11221169" y="2379971"/>
            <a:ext cx="239884" cy="239884"/>
          </a:xfrm>
          <a:prstGeom prst="ellipse">
            <a:avLst/>
          </a:prstGeom>
          <a:solidFill>
            <a:srgbClr val="661D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74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Fech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F8B613D-A6D3-BAA0-8383-E9AD141FE2E4}"/>
              </a:ext>
            </a:extLst>
          </p:cNvPr>
          <p:cNvSpPr/>
          <p:nvPr userDrawn="1"/>
        </p:nvSpPr>
        <p:spPr>
          <a:xfrm>
            <a:off x="-81280" y="-45720"/>
            <a:ext cx="12354560" cy="6949440"/>
          </a:xfrm>
          <a:prstGeom prst="rect">
            <a:avLst/>
          </a:prstGeom>
          <a:solidFill>
            <a:srgbClr val="202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0BF1A46B-3FFA-F319-9545-01FB6663EAB3}"/>
              </a:ext>
            </a:extLst>
          </p:cNvPr>
          <p:cNvGrpSpPr/>
          <p:nvPr userDrawn="1"/>
        </p:nvGrpSpPr>
        <p:grpSpPr>
          <a:xfrm>
            <a:off x="5563200" y="2571639"/>
            <a:ext cx="1065600" cy="1065600"/>
            <a:chOff x="5058712" y="2896199"/>
            <a:chExt cx="1065600" cy="1065600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BB36F8D3-637D-BE56-C0FE-06427163F364}"/>
                </a:ext>
              </a:extLst>
            </p:cNvPr>
            <p:cNvSpPr>
              <a:spLocks noChangeAspect="1"/>
            </p:cNvSpPr>
            <p:nvPr userDrawn="1"/>
          </p:nvSpPr>
          <p:spPr>
            <a:xfrm rot="18232862">
              <a:off x="5058712" y="2896199"/>
              <a:ext cx="1065600" cy="1065600"/>
            </a:xfrm>
            <a:prstGeom prst="ellipse">
              <a:avLst/>
            </a:prstGeom>
            <a:solidFill>
              <a:srgbClr val="99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1" name="Gráfico 20">
              <a:extLst>
                <a:ext uri="{FF2B5EF4-FFF2-40B4-BE49-F238E27FC236}">
                  <a16:creationId xmlns:a16="http://schemas.microsoft.com/office/drawing/2014/main" id="{0A111662-1AB7-CB46-8638-95701B7822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85673" y="3023161"/>
              <a:ext cx="811678" cy="811678"/>
            </a:xfrm>
            <a:prstGeom prst="rect">
              <a:avLst/>
            </a:prstGeom>
          </p:spPr>
        </p:pic>
      </p:grp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E418DDAC-DEBC-2E1C-0C7C-06D2B335E83E}"/>
              </a:ext>
            </a:extLst>
          </p:cNvPr>
          <p:cNvSpPr txBox="1"/>
          <p:nvPr userDrawn="1"/>
        </p:nvSpPr>
        <p:spPr>
          <a:xfrm>
            <a:off x="5078130" y="3761774"/>
            <a:ext cx="203574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PITCH DAY</a:t>
            </a:r>
          </a:p>
          <a:p>
            <a:pPr algn="ctr"/>
            <a:r>
              <a:rPr lang="en-US" sz="1000" b="1" spc="100" dirty="0">
                <a:solidFill>
                  <a:srgbClr val="C3A77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GRADUAÇÃO PUCRS ONLINE</a:t>
            </a:r>
            <a:endParaRPr lang="pt-BR" sz="1000" b="1" spc="100" dirty="0">
              <a:solidFill>
                <a:srgbClr val="C3A77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B9F5A26-E054-AF6B-4AC3-5236E5A2BF24}"/>
              </a:ext>
            </a:extLst>
          </p:cNvPr>
          <p:cNvSpPr txBox="1"/>
          <p:nvPr userDrawn="1"/>
        </p:nvSpPr>
        <p:spPr>
          <a:xfrm>
            <a:off x="4367841" y="4132474"/>
            <a:ext cx="345631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000" b="1" spc="100" dirty="0">
                <a:solidFill>
                  <a:srgbClr val="9999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Empreendedorismo e Desenvolvimento de Soluções</a:t>
            </a:r>
          </a:p>
        </p:txBody>
      </p:sp>
    </p:spTree>
    <p:extLst>
      <p:ext uri="{BB962C8B-B14F-4D97-AF65-F5344CB8AC3E}">
        <p14:creationId xmlns:p14="http://schemas.microsoft.com/office/powerpoint/2010/main" val="381348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19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7" r:id="rId3"/>
    <p:sldLayoutId id="2147483663" r:id="rId4"/>
    <p:sldLayoutId id="2147483664" r:id="rId5"/>
    <p:sldLayoutId id="2147483655" r:id="rId6"/>
    <p:sldLayoutId id="2147483658" r:id="rId7"/>
    <p:sldLayoutId id="2147483661" r:id="rId8"/>
    <p:sldLayoutId id="2147483660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pos="461" userDrawn="1">
          <p15:clr>
            <a:srgbClr val="F26B43"/>
          </p15:clr>
        </p15:guide>
        <p15:guide id="3" orient="horz" pos="3861" userDrawn="1">
          <p15:clr>
            <a:srgbClr val="F26B43"/>
          </p15:clr>
        </p15:guide>
        <p15:guide id="4" pos="72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Texto 28">
            <a:extLst>
              <a:ext uri="{FF2B5EF4-FFF2-40B4-BE49-F238E27FC236}">
                <a16:creationId xmlns:a16="http://schemas.microsoft.com/office/drawing/2014/main" id="{E5E5404F-B9CB-F9D5-A1E2-35B53CA6DF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0" name="Espaço Reservado para Texto 29">
            <a:extLst>
              <a:ext uri="{FF2B5EF4-FFF2-40B4-BE49-F238E27FC236}">
                <a16:creationId xmlns:a16="http://schemas.microsoft.com/office/drawing/2014/main" id="{6461FF7F-0E7C-2A6E-F246-9BF41AEE35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Texto 30">
            <a:extLst>
              <a:ext uri="{FF2B5EF4-FFF2-40B4-BE49-F238E27FC236}">
                <a16:creationId xmlns:a16="http://schemas.microsoft.com/office/drawing/2014/main" id="{A5F4F2CB-CEDC-0651-53D9-64BC4C4DAA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083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9B6FCB-9991-C2E8-85D8-593236EAB4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CBB60C8-253F-FA06-5D14-4E34826CC5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106D8BFF-7BFE-9231-690B-B158FF99D139}"/>
              </a:ext>
            </a:extLst>
          </p:cNvPr>
          <p:cNvGrpSpPr/>
          <p:nvPr/>
        </p:nvGrpSpPr>
        <p:grpSpPr>
          <a:xfrm>
            <a:off x="730380" y="6145993"/>
            <a:ext cx="10731240" cy="252027"/>
            <a:chOff x="730380" y="6145993"/>
            <a:chExt cx="10731240" cy="252027"/>
          </a:xfrm>
        </p:grpSpPr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B523A02A-42DE-72F6-42B4-1A5CBC11F3D1}"/>
                </a:ext>
              </a:extLst>
            </p:cNvPr>
            <p:cNvSpPr txBox="1"/>
            <p:nvPr/>
          </p:nvSpPr>
          <p:spPr>
            <a:xfrm>
              <a:off x="731838" y="6145993"/>
              <a:ext cx="2311082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900" b="1" spc="100" noProof="0" dirty="0">
                  <a:solidFill>
                    <a:srgbClr val="C3A77A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PITCH DAY GRADUAÇÃO PUCRS ONLINE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A03D401A-1E33-AC01-45F4-4FCC690A4A2F}"/>
                </a:ext>
              </a:extLst>
            </p:cNvPr>
            <p:cNvSpPr/>
            <p:nvPr/>
          </p:nvSpPr>
          <p:spPr>
            <a:xfrm>
              <a:off x="3055620" y="6225426"/>
              <a:ext cx="8406000" cy="36000"/>
            </a:xfrm>
            <a:prstGeom prst="rect">
              <a:avLst/>
            </a:prstGeom>
            <a:gradFill flip="none" rotWithShape="1">
              <a:gsLst>
                <a:gs pos="0">
                  <a:srgbClr val="C3A77A"/>
                </a:gs>
                <a:gs pos="100000">
                  <a:srgbClr val="53559B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noProof="0" dirty="0"/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54C437CC-EBB8-332E-A473-A288D09439FC}"/>
                </a:ext>
              </a:extLst>
            </p:cNvPr>
            <p:cNvSpPr txBox="1"/>
            <p:nvPr/>
          </p:nvSpPr>
          <p:spPr>
            <a:xfrm>
              <a:off x="730380" y="6259521"/>
              <a:ext cx="2932300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pt-BR" sz="900" b="1" spc="100" noProof="0" dirty="0">
                  <a:solidFill>
                    <a:srgbClr val="9999FF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Empreendedorismo e Desenvolvimento de Soluções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928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853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345F759-5EA2-7E32-91E2-1F863B8F4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6828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CF24DEB0-E309-10B2-66EC-8DFEEBB41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421188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168B582D-FB20-4ACC-CD83-0DCDC6E4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15" name="Espaço Reservado para Texto 14">
            <a:extLst>
              <a:ext uri="{FF2B5EF4-FFF2-40B4-BE49-F238E27FC236}">
                <a16:creationId xmlns:a16="http://schemas.microsoft.com/office/drawing/2014/main" id="{F369F439-BCC3-C1C9-90C3-346CF0F928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id="{0BCBDEBD-51E9-6CBC-ADCD-1EAEA9D3A5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05168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A47C3EE5-D70F-6E62-3271-BDFDF2CE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19" name="Espaço Reservado para Imagem 18">
            <a:extLst>
              <a:ext uri="{FF2B5EF4-FFF2-40B4-BE49-F238E27FC236}">
                <a16:creationId xmlns:a16="http://schemas.microsoft.com/office/drawing/2014/main" id="{C73A041C-BD0E-20FB-D065-18405D3D16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5088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B7E1C505-7CB0-160D-0E28-88DF1318B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15" name="Espaço Reservado para Texto 14">
            <a:extLst>
              <a:ext uri="{FF2B5EF4-FFF2-40B4-BE49-F238E27FC236}">
                <a16:creationId xmlns:a16="http://schemas.microsoft.com/office/drawing/2014/main" id="{F4F71990-BD8D-1562-99B8-BE608C25B4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id="{8EB0DCE1-0B17-1CEA-9987-B7E72A176B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36964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83F2CB7-AC53-0420-204F-E8CBE9347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29384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7284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180</Words>
  <Application>Microsoft Office PowerPoint</Application>
  <PresentationFormat>Widescreen</PresentationFormat>
  <Paragraphs>15</Paragraphs>
  <Slides>10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Aptos</vt:lpstr>
      <vt:lpstr>Arial</vt:lpstr>
      <vt:lpstr>Arial Narrow</vt:lpstr>
      <vt:lpstr>Sarabun</vt:lpstr>
      <vt:lpstr>Segoe UI</vt:lpstr>
      <vt:lpstr>Segoe UI Semibold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Rafaela Boletti Duraes Souto</dc:creator>
  <cp:lastModifiedBy>Rafaela Boletti Duraes Souto</cp:lastModifiedBy>
  <cp:revision>59</cp:revision>
  <dcterms:created xsi:type="dcterms:W3CDTF">2026-03-10T20:55:00Z</dcterms:created>
  <dcterms:modified xsi:type="dcterms:W3CDTF">2026-03-27T17:29:30Z</dcterms:modified>
</cp:coreProperties>
</file>